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5066" r:id="rId2"/>
  </p:sldMasterIdLst>
  <p:notesMasterIdLst>
    <p:notesMasterId r:id="rId12"/>
  </p:notesMasterIdLst>
  <p:handoutMasterIdLst>
    <p:handoutMasterId r:id="rId13"/>
  </p:handoutMasterIdLst>
  <p:sldIdLst>
    <p:sldId id="646" r:id="rId3"/>
    <p:sldId id="761" r:id="rId4"/>
    <p:sldId id="764" r:id="rId5"/>
    <p:sldId id="762" r:id="rId6"/>
    <p:sldId id="765" r:id="rId7"/>
    <p:sldId id="763" r:id="rId8"/>
    <p:sldId id="767" r:id="rId9"/>
    <p:sldId id="766" r:id="rId10"/>
    <p:sldId id="768" r:id="rId11"/>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15:clr>
            <a:srgbClr val="A4A3A4"/>
          </p15:clr>
        </p15:guide>
        <p15:guide id="2" pos="2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idyar Network" initials="ON" lastIdx="2" clrIdx="0"/>
  <p:cmAuthor id="1" name="abakir" initials="" lastIdx="1" clrIdx="1"/>
  <p:cmAuthor id="2" name="Margaret Yao" initials="" lastIdx="1" clrIdx="2"/>
  <p:cmAuthor id="3" name="Joe Goldman"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0"/>
    <a:srgbClr val="4C4C4C"/>
    <a:srgbClr val="7D0021"/>
    <a:srgbClr val="BA0505"/>
    <a:srgbClr val="073E94"/>
    <a:srgbClr val="00549F"/>
    <a:srgbClr val="004F96"/>
    <a:srgbClr val="C0C0C0"/>
    <a:srgbClr val="B90302"/>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238" autoAdjust="0"/>
    <p:restoredTop sz="99540" autoAdjust="0"/>
  </p:normalViewPr>
  <p:slideViewPr>
    <p:cSldViewPr snapToGrid="0" snapToObjects="1">
      <p:cViewPr varScale="1">
        <p:scale>
          <a:sx n="62" d="100"/>
          <a:sy n="62" d="100"/>
        </p:scale>
        <p:origin x="739" y="62"/>
      </p:cViewPr>
      <p:guideLst>
        <p:guide orient="horz"/>
        <p:guide pos="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24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0FDCD099-95DF-4D0C-944B-571235A430C3}" type="datetime1">
              <a:rPr lang="en-US"/>
              <a:pPr/>
              <a:t>3/4/2015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defRPr>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F85300A6-4DB4-4BC8-BA61-092EBE98B4DE}" type="slidenum">
              <a:rPr lang="en-US"/>
              <a:pPr/>
              <a:t>‹#›</a:t>
            </a:fld>
            <a:endParaRPr lang="en-US" dirty="0"/>
          </a:p>
        </p:txBody>
      </p:sp>
    </p:spTree>
    <p:extLst>
      <p:ext uri="{BB962C8B-B14F-4D97-AF65-F5344CB8AC3E}">
        <p14:creationId xmlns:p14="http://schemas.microsoft.com/office/powerpoint/2010/main" val="12461246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charset="0"/>
              </a:defRPr>
            </a:lvl1pPr>
          </a:lstStyle>
          <a:p>
            <a:fld id="{F627E0C1-073A-4325-A182-1D495281BB04}" type="datetime1">
              <a:rPr lang="en-US"/>
              <a:pPr/>
              <a:t>3/4/2015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charset="0"/>
              </a:defRPr>
            </a:lvl1pPr>
          </a:lstStyle>
          <a:p>
            <a:fld id="{760BC100-55B8-4961-B9A1-7C213D94E72D}" type="slidenum">
              <a:rPr lang="en-US"/>
              <a:pPr/>
              <a:t>‹#›</a:t>
            </a:fld>
            <a:endParaRPr lang="en-US" dirty="0"/>
          </a:p>
        </p:txBody>
      </p:sp>
    </p:spTree>
    <p:extLst>
      <p:ext uri="{BB962C8B-B14F-4D97-AF65-F5344CB8AC3E}">
        <p14:creationId xmlns:p14="http://schemas.microsoft.com/office/powerpoint/2010/main" val="16872911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Add</a:t>
            </a:r>
            <a:r>
              <a:rPr lang="en-US" baseline="0" dirty="0" smtClean="0"/>
              <a:t> in your initiative area. </a:t>
            </a:r>
            <a:endParaRPr lang="en-US" dirty="0"/>
          </a:p>
        </p:txBody>
      </p:sp>
      <p:sp>
        <p:nvSpPr>
          <p:cNvPr id="4" name="Slide Number Placeholder 3"/>
          <p:cNvSpPr>
            <a:spLocks noGrp="1"/>
          </p:cNvSpPr>
          <p:nvPr>
            <p:ph type="sldNum" sz="quarter" idx="10"/>
          </p:nvPr>
        </p:nvSpPr>
        <p:spPr/>
        <p:txBody>
          <a:bodyPr/>
          <a:lstStyle/>
          <a:p>
            <a:fld id="{760BC100-55B8-4961-B9A1-7C213D94E72D}" type="slidenum">
              <a:rPr lang="en-US" smtClean="0"/>
              <a:pPr/>
              <a:t>1</a:t>
            </a:fld>
            <a:endParaRPr lang="en-US" dirty="0"/>
          </a:p>
        </p:txBody>
      </p:sp>
    </p:spTree>
    <p:extLst>
      <p:ext uri="{BB962C8B-B14F-4D97-AF65-F5344CB8AC3E}">
        <p14:creationId xmlns:p14="http://schemas.microsoft.com/office/powerpoint/2010/main" val="6816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high level overview of your</a:t>
            </a:r>
            <a:r>
              <a:rPr lang="en-US" baseline="0" dirty="0" smtClean="0"/>
              <a:t> presentation, including up to three take homes. </a:t>
            </a:r>
          </a:p>
          <a:p>
            <a:endParaRPr lang="en-US" baseline="0" dirty="0" smtClean="0"/>
          </a:p>
          <a:p>
            <a:r>
              <a:rPr lang="en-US" baseline="0" dirty="0" smtClean="0"/>
              <a:t>See challenge prompt. </a:t>
            </a:r>
            <a:endParaRPr lang="en-US" dirty="0"/>
          </a:p>
        </p:txBody>
      </p:sp>
      <p:sp>
        <p:nvSpPr>
          <p:cNvPr id="4" name="Slide Number Placeholder 3"/>
          <p:cNvSpPr>
            <a:spLocks noGrp="1"/>
          </p:cNvSpPr>
          <p:nvPr>
            <p:ph type="sldNum" sz="quarter" idx="10"/>
          </p:nvPr>
        </p:nvSpPr>
        <p:spPr/>
        <p:txBody>
          <a:bodyPr/>
          <a:lstStyle/>
          <a:p>
            <a:fld id="{760BC100-55B8-4961-B9A1-7C213D94E72D}" type="slidenum">
              <a:rPr lang="en-US" smtClean="0"/>
              <a:pPr/>
              <a:t>2</a:t>
            </a:fld>
            <a:endParaRPr lang="en-US" dirty="0"/>
          </a:p>
        </p:txBody>
      </p:sp>
    </p:spTree>
    <p:extLst>
      <p:ext uri="{BB962C8B-B14F-4D97-AF65-F5344CB8AC3E}">
        <p14:creationId xmlns:p14="http://schemas.microsoft.com/office/powerpoint/2010/main" val="1954399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p:cNvSpPr/>
          <p:nvPr userDrawn="1"/>
        </p:nvSpPr>
        <p:spPr>
          <a:xfrm>
            <a:off x="0" y="1527544"/>
            <a:ext cx="9144000" cy="4975842"/>
          </a:xfrm>
          <a:prstGeom prst="rect">
            <a:avLst/>
          </a:prstGeom>
          <a:gradFill flip="none" rotWithShape="1">
            <a:gsLst>
              <a:gs pos="0">
                <a:schemeClr val="bg1"/>
              </a:gs>
              <a:gs pos="100000">
                <a:schemeClr val="accent5">
                  <a:lumMod val="60000"/>
                  <a:lumOff val="4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4" name="Picture Placeholder 2"/>
          <p:cNvSpPr>
            <a:spLocks noGrp="1"/>
          </p:cNvSpPr>
          <p:nvPr>
            <p:ph type="pic" idx="17"/>
          </p:nvPr>
        </p:nvSpPr>
        <p:spPr>
          <a:xfrm>
            <a:off x="0" y="1257343"/>
            <a:ext cx="9144000" cy="3290225"/>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pic>
        <p:nvPicPr>
          <p:cNvPr id="13" name="Picture 12" descr="525928_257431277717412_1257836113_n.jpg"/>
          <p:cNvPicPr>
            <a:picLocks noChangeAspect="1"/>
          </p:cNvPicPr>
          <p:nvPr userDrawn="1"/>
        </p:nvPicPr>
        <p:blipFill>
          <a:blip r:embed="rId2"/>
          <a:stretch>
            <a:fillRect/>
          </a:stretch>
        </p:blipFill>
        <p:spPr>
          <a:xfrm>
            <a:off x="0" y="1189503"/>
            <a:ext cx="9144000" cy="3384550"/>
          </a:xfrm>
          <a:prstGeom prst="rect">
            <a:avLst/>
          </a:prstGeom>
        </p:spPr>
      </p:pic>
      <p:sp>
        <p:nvSpPr>
          <p:cNvPr id="16" name="Content Placeholder 2"/>
          <p:cNvSpPr>
            <a:spLocks noGrp="1"/>
          </p:cNvSpPr>
          <p:nvPr>
            <p:ph idx="1" hasCustomPrompt="1"/>
          </p:nvPr>
        </p:nvSpPr>
        <p:spPr>
          <a:xfrm>
            <a:off x="1119188" y="4764553"/>
            <a:ext cx="7589837" cy="914400"/>
          </a:xfrm>
          <a:prstGeom prst="rect">
            <a:avLst/>
          </a:prstGeom>
        </p:spPr>
        <p:txBody>
          <a:bodyPr lIns="0" tIns="0" rIns="0" bIns="0"/>
          <a:lstStyle>
            <a:lvl1pPr>
              <a:buNone/>
              <a:defRPr sz="2200" b="1" i="0">
                <a:solidFill>
                  <a:srgbClr val="073E94"/>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Title Line 1</a:t>
            </a:r>
          </a:p>
          <a:p>
            <a:pPr lvl="0"/>
            <a:r>
              <a:rPr lang="en-US" dirty="0" smtClean="0"/>
              <a:t>Title Line 2</a:t>
            </a:r>
          </a:p>
        </p:txBody>
      </p:sp>
      <p:sp>
        <p:nvSpPr>
          <p:cNvPr id="17" name="Content Placeholder 2"/>
          <p:cNvSpPr>
            <a:spLocks noGrp="1"/>
          </p:cNvSpPr>
          <p:nvPr>
            <p:ph idx="10" hasCustomPrompt="1"/>
          </p:nvPr>
        </p:nvSpPr>
        <p:spPr>
          <a:xfrm>
            <a:off x="1119188" y="5689600"/>
            <a:ext cx="7589837" cy="457200"/>
          </a:xfrm>
          <a:prstGeom prst="rect">
            <a:avLst/>
          </a:prstGeom>
        </p:spPr>
        <p:txBody>
          <a:bodyPr lIns="0" tIns="0" rIns="0" bIns="0"/>
          <a:lstStyle>
            <a:lvl1pPr>
              <a:buNone/>
              <a:defRPr sz="1400" b="0" i="0">
                <a:solidFill>
                  <a:srgbClr val="073E94"/>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Date</a:t>
            </a:r>
          </a:p>
        </p:txBody>
      </p:sp>
      <p:sp>
        <p:nvSpPr>
          <p:cNvPr id="11" name="Slide Number Placeholder 5"/>
          <p:cNvSpPr>
            <a:spLocks noGrp="1"/>
          </p:cNvSpPr>
          <p:nvPr>
            <p:ph type="sldNum" sz="quarter" idx="12"/>
          </p:nvPr>
        </p:nvSpPr>
        <p:spPr/>
        <p:txBody>
          <a:bodyPr/>
          <a:lstStyle>
            <a:lvl1pPr>
              <a:defRPr>
                <a:solidFill>
                  <a:schemeClr val="bg1"/>
                </a:solidFill>
              </a:defRPr>
            </a:lvl1pPr>
          </a:lstStyle>
          <a:p>
            <a:fld id="{09B4A0DB-B9B6-4A72-BE0C-FB6833C8A307}" type="slidenum">
              <a:rPr lang="en-US" smtClean="0"/>
              <a:pPr/>
              <a:t>‹#›</a:t>
            </a:fld>
            <a:endParaRPr lang="en-US" dirty="0"/>
          </a:p>
        </p:txBody>
      </p:sp>
      <p:sp>
        <p:nvSpPr>
          <p:cNvPr id="22" name="Rectangle 21"/>
          <p:cNvSpPr/>
          <p:nvPr userDrawn="1"/>
        </p:nvSpPr>
        <p:spPr>
          <a:xfrm>
            <a:off x="-2693" y="4501849"/>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1" name="Picture Placeholder 2"/>
          <p:cNvSpPr>
            <a:spLocks noGrp="1"/>
          </p:cNvSpPr>
          <p:nvPr>
            <p:ph type="pic" idx="22"/>
          </p:nvPr>
        </p:nvSpPr>
        <p:spPr>
          <a:xfrm>
            <a:off x="3349301" y="1260000"/>
            <a:ext cx="5794700" cy="3920449"/>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4" name="Rectangle 13"/>
          <p:cNvSpPr/>
          <p:nvPr userDrawn="1"/>
        </p:nvSpPr>
        <p:spPr>
          <a:xfrm>
            <a:off x="-2693" y="122063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9" name="Picture Placeholder 2"/>
          <p:cNvSpPr>
            <a:spLocks noGrp="1"/>
          </p:cNvSpPr>
          <p:nvPr>
            <p:ph type="pic" idx="20"/>
          </p:nvPr>
        </p:nvSpPr>
        <p:spPr>
          <a:xfrm>
            <a:off x="0" y="1266350"/>
            <a:ext cx="3349300" cy="3914099"/>
          </a:xfrm>
          <a:prstGeom prst="rect">
            <a:avLst/>
          </a:prstGeom>
          <a:noFill/>
          <a:ln>
            <a:noFill/>
          </a:ln>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Slide Number Placeholder 6"/>
          <p:cNvSpPr>
            <a:spLocks noGrp="1"/>
          </p:cNvSpPr>
          <p:nvPr>
            <p:ph type="sldNum" sz="quarter" idx="21"/>
          </p:nvPr>
        </p:nvSpPr>
        <p:spPr/>
        <p:txBody>
          <a:bodyPr/>
          <a:lstStyle>
            <a:lvl1pPr>
              <a:defRPr/>
            </a:lvl1pPr>
          </a:lstStyle>
          <a:p>
            <a:fld id="{5C85355E-A2BB-4437-A913-BF3C84BA423B}" type="slidenum">
              <a:rPr lang="en-US"/>
              <a:pPr/>
              <a:t>‹#›</a:t>
            </a:fld>
            <a:endParaRPr lang="en-US" dirty="0"/>
          </a:p>
        </p:txBody>
      </p:sp>
      <p:sp>
        <p:nvSpPr>
          <p:cNvPr id="8"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4" name="Slide Number Placeholder 4"/>
          <p:cNvSpPr>
            <a:spLocks noGrp="1"/>
          </p:cNvSpPr>
          <p:nvPr>
            <p:ph type="sldNum" sz="quarter" idx="16"/>
          </p:nvPr>
        </p:nvSpPr>
        <p:spPr/>
        <p:txBody>
          <a:bodyPr/>
          <a:lstStyle>
            <a:lvl1pPr>
              <a:defRPr/>
            </a:lvl1pPr>
          </a:lstStyle>
          <a:p>
            <a:fld id="{AF1D02C9-2DD1-4C9A-A621-52292330D268}" type="slidenum">
              <a:rPr lang="en-US"/>
              <a:pPr/>
              <a:t>‹#›</a:t>
            </a:fld>
            <a:endParaRPr lang="en-US" dirty="0"/>
          </a:p>
        </p:txBody>
      </p:sp>
      <p:sp>
        <p:nvSpPr>
          <p:cNvPr id="5" name="Picture Placeholder 2"/>
          <p:cNvSpPr>
            <a:spLocks noGrp="1"/>
          </p:cNvSpPr>
          <p:nvPr>
            <p:ph type="pic" idx="20"/>
          </p:nvPr>
        </p:nvSpPr>
        <p:spPr>
          <a:xfrm>
            <a:off x="0" y="1218658"/>
            <a:ext cx="9144000" cy="4846080"/>
          </a:xfrm>
          <a:prstGeom prst="rect">
            <a:avLst/>
          </a:prstGeom>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Rectangle 5"/>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4" name="Slide Number Placeholder 4"/>
          <p:cNvSpPr>
            <a:spLocks noGrp="1"/>
          </p:cNvSpPr>
          <p:nvPr>
            <p:ph type="sldNum" sz="quarter" idx="16"/>
          </p:nvPr>
        </p:nvSpPr>
        <p:spPr/>
        <p:txBody>
          <a:bodyPr/>
          <a:lstStyle>
            <a:lvl1pPr>
              <a:defRPr/>
            </a:lvl1pPr>
          </a:lstStyle>
          <a:p>
            <a:fld id="{AF1D02C9-2DD1-4C9A-A621-52292330D268}" type="slidenum">
              <a:rPr lang="en-US"/>
              <a:pPr/>
              <a:t>‹#›</a:t>
            </a:fld>
            <a:endParaRPr lang="en-US" dirty="0"/>
          </a:p>
        </p:txBody>
      </p:sp>
      <p:sp>
        <p:nvSpPr>
          <p:cNvPr id="5" name="Picture Placeholder 2"/>
          <p:cNvSpPr>
            <a:spLocks noGrp="1"/>
          </p:cNvSpPr>
          <p:nvPr>
            <p:ph type="pic" idx="20"/>
          </p:nvPr>
        </p:nvSpPr>
        <p:spPr>
          <a:xfrm>
            <a:off x="0" y="1218658"/>
            <a:ext cx="9144000" cy="4846080"/>
          </a:xfrm>
          <a:prstGeom prst="rect">
            <a:avLst/>
          </a:prstGeom>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Slide Number Placeholder 5"/>
          <p:cNvSpPr>
            <a:spLocks noGrp="1"/>
          </p:cNvSpPr>
          <p:nvPr>
            <p:ph type="sldNum" sz="quarter" idx="17"/>
          </p:nvPr>
        </p:nvSpPr>
        <p:spPr/>
        <p:txBody>
          <a:bodyPr/>
          <a:lstStyle>
            <a:lvl1pPr>
              <a:defRPr/>
            </a:lvl1pPr>
          </a:lstStyle>
          <a:p>
            <a:fld id="{01DC69FE-CA4F-403D-B1C0-4C5A1AD15F99}" type="slidenum">
              <a:rPr lang="en-US"/>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7" name="Rectangle 6"/>
          <p:cNvSpPr/>
          <p:nvPr userDrawn="1"/>
        </p:nvSpPr>
        <p:spPr>
          <a:xfrm>
            <a:off x="0" y="1527544"/>
            <a:ext cx="9144000" cy="4975842"/>
          </a:xfrm>
          <a:prstGeom prst="rect">
            <a:avLst/>
          </a:prstGeom>
          <a:gradFill flip="none" rotWithShape="1">
            <a:gsLst>
              <a:gs pos="0">
                <a:schemeClr val="bg1"/>
              </a:gs>
              <a:gs pos="100000">
                <a:schemeClr val="accent5">
                  <a:lumMod val="60000"/>
                  <a:lumOff val="4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4" name="Picture Placeholder 2"/>
          <p:cNvSpPr>
            <a:spLocks noGrp="1"/>
          </p:cNvSpPr>
          <p:nvPr>
            <p:ph type="pic" idx="17"/>
          </p:nvPr>
        </p:nvSpPr>
        <p:spPr>
          <a:xfrm>
            <a:off x="0" y="1223125"/>
            <a:ext cx="9144000" cy="3244505"/>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Content Placeholder 2"/>
          <p:cNvSpPr>
            <a:spLocks noGrp="1"/>
          </p:cNvSpPr>
          <p:nvPr>
            <p:ph idx="1"/>
          </p:nvPr>
        </p:nvSpPr>
        <p:spPr>
          <a:xfrm>
            <a:off x="1303545" y="3277812"/>
            <a:ext cx="6654876" cy="860291"/>
          </a:xfrm>
          <a:prstGeom prst="rect">
            <a:avLst/>
          </a:prstGeom>
        </p:spPr>
        <p:txBody>
          <a:bodyPr lIns="0" tIns="0" rIns="0" bIns="0" anchor="ctr"/>
          <a:lstStyle>
            <a:lvl1pPr algn="ctr">
              <a:buNone/>
              <a:defRPr sz="3000" b="1" i="0" cap="all" baseline="0">
                <a:solidFill>
                  <a:schemeClr val="accent6"/>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a:t>
            </a:r>
          </a:p>
        </p:txBody>
      </p:sp>
      <p:sp>
        <p:nvSpPr>
          <p:cNvPr id="6" name="Rectangle 5"/>
          <p:cNvSpPr/>
          <p:nvPr userDrawn="1"/>
        </p:nvSpPr>
        <p:spPr>
          <a:xfrm>
            <a:off x="-2693" y="446798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Rectangle 9"/>
          <p:cNvSpPr/>
          <p:nvPr userDrawn="1"/>
        </p:nvSpPr>
        <p:spPr>
          <a:xfrm>
            <a:off x="0" y="1527544"/>
            <a:ext cx="9144000" cy="4975842"/>
          </a:xfrm>
          <a:prstGeom prst="rect">
            <a:avLst/>
          </a:prstGeom>
          <a:gradFill flip="none" rotWithShape="1">
            <a:gsLst>
              <a:gs pos="0">
                <a:schemeClr val="bg1"/>
              </a:gs>
              <a:gs pos="100000">
                <a:schemeClr val="accent5">
                  <a:lumMod val="60000"/>
                  <a:lumOff val="4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4" name="Picture Placeholder 2"/>
          <p:cNvSpPr>
            <a:spLocks noGrp="1"/>
          </p:cNvSpPr>
          <p:nvPr>
            <p:ph type="pic" idx="17"/>
          </p:nvPr>
        </p:nvSpPr>
        <p:spPr>
          <a:xfrm>
            <a:off x="0" y="1257343"/>
            <a:ext cx="9144000" cy="3290225"/>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pic>
        <p:nvPicPr>
          <p:cNvPr id="13" name="Picture 12" descr="525928_257431277717412_1257836113_n.jpg"/>
          <p:cNvPicPr>
            <a:picLocks noChangeAspect="1"/>
          </p:cNvPicPr>
          <p:nvPr userDrawn="1"/>
        </p:nvPicPr>
        <p:blipFill>
          <a:blip r:embed="rId2"/>
          <a:stretch>
            <a:fillRect/>
          </a:stretch>
        </p:blipFill>
        <p:spPr>
          <a:xfrm>
            <a:off x="0" y="1189503"/>
            <a:ext cx="9144000" cy="3384550"/>
          </a:xfrm>
          <a:prstGeom prst="rect">
            <a:avLst/>
          </a:prstGeom>
        </p:spPr>
      </p:pic>
      <p:sp>
        <p:nvSpPr>
          <p:cNvPr id="16" name="Content Placeholder 2"/>
          <p:cNvSpPr>
            <a:spLocks noGrp="1"/>
          </p:cNvSpPr>
          <p:nvPr>
            <p:ph idx="1" hasCustomPrompt="1"/>
          </p:nvPr>
        </p:nvSpPr>
        <p:spPr>
          <a:xfrm>
            <a:off x="1119188" y="4764553"/>
            <a:ext cx="7589837" cy="914400"/>
          </a:xfrm>
          <a:prstGeom prst="rect">
            <a:avLst/>
          </a:prstGeom>
        </p:spPr>
        <p:txBody>
          <a:bodyPr lIns="0" tIns="0" rIns="0" bIns="0"/>
          <a:lstStyle>
            <a:lvl1pPr>
              <a:buNone/>
              <a:defRPr sz="2200" b="1" i="0">
                <a:solidFill>
                  <a:srgbClr val="073E94"/>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Title Line 1</a:t>
            </a:r>
          </a:p>
          <a:p>
            <a:pPr lvl="0"/>
            <a:r>
              <a:rPr lang="en-US" dirty="0" smtClean="0"/>
              <a:t>Title Line 2</a:t>
            </a:r>
          </a:p>
        </p:txBody>
      </p:sp>
      <p:sp>
        <p:nvSpPr>
          <p:cNvPr id="17" name="Content Placeholder 2"/>
          <p:cNvSpPr>
            <a:spLocks noGrp="1"/>
          </p:cNvSpPr>
          <p:nvPr>
            <p:ph idx="10" hasCustomPrompt="1"/>
          </p:nvPr>
        </p:nvSpPr>
        <p:spPr>
          <a:xfrm>
            <a:off x="1119188" y="5689600"/>
            <a:ext cx="7589837" cy="457200"/>
          </a:xfrm>
          <a:prstGeom prst="rect">
            <a:avLst/>
          </a:prstGeom>
        </p:spPr>
        <p:txBody>
          <a:bodyPr lIns="0" tIns="0" rIns="0" bIns="0"/>
          <a:lstStyle>
            <a:lvl1pPr>
              <a:buNone/>
              <a:defRPr sz="1400" b="0" i="0">
                <a:solidFill>
                  <a:srgbClr val="073E94"/>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Date</a:t>
            </a:r>
          </a:p>
        </p:txBody>
      </p:sp>
      <p:sp>
        <p:nvSpPr>
          <p:cNvPr id="11" name="Slide Number Placeholder 5"/>
          <p:cNvSpPr>
            <a:spLocks noGrp="1"/>
          </p:cNvSpPr>
          <p:nvPr>
            <p:ph type="sldNum" sz="quarter" idx="12"/>
          </p:nvPr>
        </p:nvSpPr>
        <p:spPr/>
        <p:txBody>
          <a:bodyPr/>
          <a:lstStyle>
            <a:lvl1pPr>
              <a:defRPr>
                <a:solidFill>
                  <a:schemeClr val="bg1"/>
                </a:solidFill>
              </a:defRPr>
            </a:lvl1pPr>
          </a:lstStyle>
          <a:p>
            <a:fld id="{09B4A0DB-B9B6-4A72-BE0C-FB6833C8A307}" type="slidenum">
              <a:rPr lang="en-US" smtClean="0"/>
              <a:pPr/>
              <a:t>‹#›</a:t>
            </a:fld>
            <a:endParaRPr lang="en-US" dirty="0"/>
          </a:p>
        </p:txBody>
      </p:sp>
      <p:sp>
        <p:nvSpPr>
          <p:cNvPr id="22" name="Rectangle 21"/>
          <p:cNvSpPr/>
          <p:nvPr userDrawn="1"/>
        </p:nvSpPr>
        <p:spPr>
          <a:xfrm>
            <a:off x="-2693" y="4501849"/>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5" name="Rectangle 14"/>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8" name="Picture Placeholder 2"/>
          <p:cNvSpPr>
            <a:spLocks noGrp="1"/>
          </p:cNvSpPr>
          <p:nvPr>
            <p:ph type="pic" idx="18"/>
          </p:nvPr>
        </p:nvSpPr>
        <p:spPr>
          <a:xfrm>
            <a:off x="0" y="1211625"/>
            <a:ext cx="9144000" cy="3966168"/>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20" name="Rectangle 19"/>
          <p:cNvSpPr/>
          <p:nvPr userDrawn="1"/>
        </p:nvSpPr>
        <p:spPr>
          <a:xfrm>
            <a:off x="-3708" y="4061463"/>
            <a:ext cx="9144000" cy="1117915"/>
          </a:xfrm>
          <a:prstGeom prst="rect">
            <a:avLst/>
          </a:prstGeom>
          <a:gradFill flip="none" rotWithShape="1">
            <a:gsLst>
              <a:gs pos="0">
                <a:schemeClr val="accent5">
                  <a:lumMod val="50000"/>
                  <a:alpha val="70000"/>
                </a:schemeClr>
              </a:gs>
              <a:gs pos="100000">
                <a:schemeClr val="accent5">
                  <a:lumMod val="40000"/>
                  <a:lumOff val="60000"/>
                  <a:alpha val="7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4" name="Slide Number Placeholder 4"/>
          <p:cNvSpPr>
            <a:spLocks noGrp="1"/>
          </p:cNvSpPr>
          <p:nvPr>
            <p:ph type="sldNum" sz="quarter" idx="16"/>
          </p:nvPr>
        </p:nvSpPr>
        <p:spPr/>
        <p:txBody>
          <a:bodyPr/>
          <a:lstStyle>
            <a:lvl1pPr>
              <a:defRPr/>
            </a:lvl1pPr>
          </a:lstStyle>
          <a:p>
            <a:fld id="{AF1D02C9-2DD1-4C9A-A621-52292330D268}" type="slidenum">
              <a:rPr lang="en-US"/>
              <a:pPr/>
              <a:t>‹#›</a:t>
            </a:fld>
            <a:endParaRPr lang="en-US" dirty="0"/>
          </a:p>
        </p:txBody>
      </p:sp>
      <p:sp>
        <p:nvSpPr>
          <p:cNvPr id="19" name="Rectangle 18"/>
          <p:cNvSpPr/>
          <p:nvPr userDrawn="1"/>
        </p:nvSpPr>
        <p:spPr>
          <a:xfrm>
            <a:off x="-2693" y="5177793"/>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2"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
        <p:nvSpPr>
          <p:cNvPr id="10" name="Content Placeholder 2"/>
          <p:cNvSpPr>
            <a:spLocks noGrp="1"/>
          </p:cNvSpPr>
          <p:nvPr>
            <p:ph idx="1"/>
          </p:nvPr>
        </p:nvSpPr>
        <p:spPr>
          <a:xfrm>
            <a:off x="1119188" y="4326267"/>
            <a:ext cx="4616617" cy="457200"/>
          </a:xfrm>
          <a:prstGeom prst="rect">
            <a:avLst/>
          </a:prstGeom>
        </p:spPr>
        <p:txBody>
          <a:bodyPr lIns="0" tIns="0" rIns="0" bIns="0"/>
          <a:lstStyle>
            <a:lvl1pPr>
              <a:buNone/>
              <a:defRPr sz="2200" b="0" i="0">
                <a:solidFill>
                  <a:schemeClr val="accent6"/>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11" name="Content Placeholder 2"/>
          <p:cNvSpPr>
            <a:spLocks noGrp="1"/>
          </p:cNvSpPr>
          <p:nvPr>
            <p:ph idx="11"/>
          </p:nvPr>
        </p:nvSpPr>
        <p:spPr>
          <a:xfrm>
            <a:off x="1119188" y="4790019"/>
            <a:ext cx="4616617" cy="304800"/>
          </a:xfrm>
          <a:prstGeom prst="rect">
            <a:avLst/>
          </a:prstGeom>
        </p:spPr>
        <p:txBody>
          <a:bodyPr lIns="0" tIns="0" rIns="0" bIns="0"/>
          <a:lstStyle>
            <a:lvl1pPr>
              <a:buClr>
                <a:schemeClr val="accent6"/>
              </a:buClr>
              <a:buNone/>
              <a:defRPr sz="1200" b="0" i="0">
                <a:solidFill>
                  <a:schemeClr val="accent6"/>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7" name="Rectangle 16"/>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8" name="Content Placeholder 2"/>
          <p:cNvSpPr>
            <a:spLocks noGrp="1"/>
          </p:cNvSpPr>
          <p:nvPr>
            <p:ph idx="1"/>
          </p:nvPr>
        </p:nvSpPr>
        <p:spPr>
          <a:xfrm>
            <a:off x="1119188" y="1337523"/>
            <a:ext cx="7589837" cy="4021877"/>
          </a:xfrm>
          <a:prstGeom prst="rect">
            <a:avLst/>
          </a:prstGeom>
        </p:spPr>
        <p:txBody>
          <a:bodyPr lIns="0" tIns="0" rIns="0" bIns="0"/>
          <a:lstStyle>
            <a:lvl1pPr>
              <a:buClr>
                <a:schemeClr val="tx1"/>
              </a:buClr>
              <a:defRPr sz="2200" b="0" i="0">
                <a:solidFill>
                  <a:srgbClr val="4C4C4C"/>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10" name="Slide Number Placeholder 5"/>
          <p:cNvSpPr>
            <a:spLocks noGrp="1"/>
          </p:cNvSpPr>
          <p:nvPr>
            <p:ph type="sldNum" sz="quarter" idx="16"/>
          </p:nvPr>
        </p:nvSpPr>
        <p:spPr>
          <a:xfrm>
            <a:off x="8445171" y="6356350"/>
            <a:ext cx="241628" cy="365125"/>
          </a:xfrm>
        </p:spPr>
        <p:txBody>
          <a:bodyPr/>
          <a:lstStyle>
            <a:lvl1pPr>
              <a:defRPr>
                <a:solidFill>
                  <a:schemeClr val="tx1"/>
                </a:solidFill>
              </a:defRPr>
            </a:lvl1pPr>
          </a:lstStyle>
          <a:p>
            <a:fld id="{82BF8B46-78B9-4741-9B4D-41E05A0B2C2A}" type="slidenum">
              <a:rPr lang="en-US" smtClean="0"/>
              <a:pPr/>
              <a:t>‹#›</a:t>
            </a:fld>
            <a:endParaRPr lang="en-US" dirty="0"/>
          </a:p>
        </p:txBody>
      </p:sp>
      <p:sp>
        <p:nvSpPr>
          <p:cNvPr id="13" name="Rectangle 12"/>
          <p:cNvSpPr/>
          <p:nvPr userDrawn="1"/>
        </p:nvSpPr>
        <p:spPr>
          <a:xfrm>
            <a:off x="-2693" y="122063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21"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2CDCAB-0CC9-DE46-A450-90DC7F550C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Subtitle">
    <p:spTree>
      <p:nvGrpSpPr>
        <p:cNvPr id="1" name=""/>
        <p:cNvGrpSpPr/>
        <p:nvPr/>
      </p:nvGrpSpPr>
      <p:grpSpPr>
        <a:xfrm>
          <a:off x="0" y="0"/>
          <a:ext cx="0" cy="0"/>
          <a:chOff x="0" y="0"/>
          <a:chExt cx="0" cy="0"/>
        </a:xfrm>
      </p:grpSpPr>
      <p:sp>
        <p:nvSpPr>
          <p:cNvPr id="10" name="Rectangle 9"/>
          <p:cNvSpPr/>
          <p:nvPr userDrawn="1"/>
        </p:nvSpPr>
        <p:spPr>
          <a:xfrm>
            <a:off x="0" y="1527544"/>
            <a:ext cx="9144000" cy="4975842"/>
          </a:xfrm>
          <a:prstGeom prst="rect">
            <a:avLst/>
          </a:prstGeom>
          <a:gradFill flip="none" rotWithShape="1">
            <a:gsLst>
              <a:gs pos="0">
                <a:schemeClr val="bg1"/>
              </a:gs>
              <a:gs pos="100000">
                <a:schemeClr val="accent5">
                  <a:lumMod val="60000"/>
                  <a:lumOff val="4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1" name="Picture Placeholder 2"/>
          <p:cNvSpPr>
            <a:spLocks noGrp="1"/>
          </p:cNvSpPr>
          <p:nvPr>
            <p:ph type="pic" idx="17"/>
          </p:nvPr>
        </p:nvSpPr>
        <p:spPr>
          <a:xfrm>
            <a:off x="0" y="1215008"/>
            <a:ext cx="9144000" cy="3290225"/>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Rectangle 12"/>
          <p:cNvSpPr/>
          <p:nvPr userDrawn="1"/>
        </p:nvSpPr>
        <p:spPr>
          <a:xfrm>
            <a:off x="-2693" y="4501849"/>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4" name="Slide Number Placeholder 4"/>
          <p:cNvSpPr>
            <a:spLocks noGrp="1"/>
          </p:cNvSpPr>
          <p:nvPr>
            <p:ph type="sldNum" sz="quarter" idx="16"/>
          </p:nvPr>
        </p:nvSpPr>
        <p:spPr/>
        <p:txBody>
          <a:bodyPr/>
          <a:lstStyle>
            <a:lvl1pPr>
              <a:defRPr/>
            </a:lvl1pPr>
          </a:lstStyle>
          <a:p>
            <a:fld id="{AF1D02C9-2DD1-4C9A-A621-52292330D268}" type="slidenum">
              <a:rPr lang="en-US"/>
              <a:pPr/>
              <a:t>‹#›</a:t>
            </a:fld>
            <a:endParaRPr lang="en-US" dirty="0"/>
          </a:p>
        </p:txBody>
      </p:sp>
      <p:sp>
        <p:nvSpPr>
          <p:cNvPr id="5" name="Title 4"/>
          <p:cNvSpPr>
            <a:spLocks noGrp="1"/>
          </p:cNvSpPr>
          <p:nvPr>
            <p:ph type="title" hasCustomPrompt="1"/>
          </p:nvPr>
        </p:nvSpPr>
        <p:spPr>
          <a:xfrm>
            <a:off x="1119188" y="3554117"/>
            <a:ext cx="5476988" cy="416781"/>
          </a:xfrm>
          <a:prstGeom prst="rect">
            <a:avLst/>
          </a:prstGeom>
        </p:spPr>
        <p:txBody>
          <a:bodyPr wrap="square">
            <a:spAutoFit/>
          </a:bodyPr>
          <a:lstStyle>
            <a:lvl1pPr algn="l">
              <a:lnSpc>
                <a:spcPct val="95000"/>
              </a:lnSpc>
              <a:defRPr sz="2200" b="0">
                <a:solidFill>
                  <a:schemeClr val="accent6"/>
                </a:solidFill>
                <a:latin typeface="+mj-lt"/>
              </a:defRPr>
            </a:lvl1pPr>
          </a:lstStyle>
          <a:p>
            <a:r>
              <a:rPr lang="en-US" dirty="0" smtClean="0"/>
              <a:t>Click to edit Section title style</a:t>
            </a:r>
            <a:endParaRPr lang="en-US" dirty="0"/>
          </a:p>
        </p:txBody>
      </p:sp>
      <p:sp>
        <p:nvSpPr>
          <p:cNvPr id="9" name="Text Placeholder 8"/>
          <p:cNvSpPr>
            <a:spLocks noGrp="1"/>
          </p:cNvSpPr>
          <p:nvPr>
            <p:ph type="body" sz="quarter" idx="18" hasCustomPrompt="1"/>
          </p:nvPr>
        </p:nvSpPr>
        <p:spPr>
          <a:xfrm>
            <a:off x="1111328" y="3983029"/>
            <a:ext cx="5484848" cy="366713"/>
          </a:xfrm>
          <a:prstGeom prst="rect">
            <a:avLst/>
          </a:prstGeom>
        </p:spPr>
        <p:txBody>
          <a:bodyPr/>
          <a:lstStyle>
            <a:lvl1pPr>
              <a:buNone/>
              <a:defRPr sz="1400" b="0" baseline="0">
                <a:solidFill>
                  <a:schemeClr val="accent6"/>
                </a:solidFill>
                <a:latin typeface="Arial" pitchFamily="34" charset="0"/>
                <a:cs typeface="Arial" pitchFamily="34" charset="0"/>
              </a:defRPr>
            </a:lvl1pPr>
          </a:lstStyle>
          <a:p>
            <a:pPr lvl="0"/>
            <a:r>
              <a:rPr lang="en-US" dirty="0" smtClean="0"/>
              <a:t>Subtitle goes here</a:t>
            </a:r>
            <a:endParaRPr lang="en-US" dirty="0"/>
          </a:p>
        </p:txBody>
      </p:sp>
      <p:sp>
        <p:nvSpPr>
          <p:cNvPr id="12"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7" name="Rectangle 16"/>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5" name="Rectangle 14"/>
          <p:cNvSpPr/>
          <p:nvPr userDrawn="1"/>
        </p:nvSpPr>
        <p:spPr>
          <a:xfrm>
            <a:off x="-2693" y="122063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4" name="Content Placeholder 2"/>
          <p:cNvSpPr>
            <a:spLocks noGrp="1"/>
          </p:cNvSpPr>
          <p:nvPr>
            <p:ph idx="20" hasCustomPrompt="1"/>
          </p:nvPr>
        </p:nvSpPr>
        <p:spPr>
          <a:xfrm>
            <a:off x="1119188" y="1305776"/>
            <a:ext cx="7594633" cy="4601679"/>
          </a:xfrm>
          <a:prstGeom prst="rect">
            <a:avLst/>
          </a:prstGeom>
        </p:spPr>
        <p:txBody>
          <a:bodyPr wrap="square" lIns="0" tIns="0" rIns="0" bIns="0" anchor="t"/>
          <a:lstStyle>
            <a:lvl1pPr marL="117475" indent="-117475" algn="l">
              <a:lnSpc>
                <a:spcPct val="150000"/>
              </a:lnSpc>
              <a:buFont typeface="Arial"/>
              <a:buChar char="•"/>
              <a:tabLst/>
              <a:defRPr sz="2000" b="0" i="0" baseline="0">
                <a:solidFill>
                  <a:schemeClr val="tx1"/>
                </a:solidFill>
                <a:latin typeface="Arial"/>
                <a:cs typeface="Arial"/>
              </a:defRPr>
            </a:lvl1pPr>
            <a:lvl2pPr marL="742950" indent="-115888">
              <a:lnSpc>
                <a:spcPct val="150000"/>
              </a:lnSpc>
              <a:spcAft>
                <a:spcPts val="0"/>
              </a:spcAft>
              <a:buFont typeface="Arial"/>
              <a:buChar char="•"/>
              <a:defRPr sz="1600" b="0" i="0">
                <a:solidFill>
                  <a:schemeClr val="accent4"/>
                </a:solidFill>
                <a:latin typeface="Arial"/>
                <a:cs typeface="Arial"/>
              </a:defRPr>
            </a:lvl2pPr>
            <a:lvl3pPr marL="1143000" indent="-109538">
              <a:lnSpc>
                <a:spcPct val="150000"/>
              </a:lnSpc>
              <a:spcAft>
                <a:spcPts val="0"/>
              </a:spcAft>
              <a:buFont typeface="Arial"/>
              <a:buChar char="•"/>
              <a:defRPr sz="1600" b="0" i="0">
                <a:solidFill>
                  <a:schemeClr val="accent4"/>
                </a:solidFill>
                <a:latin typeface="Arial"/>
                <a:cs typeface="Arial"/>
              </a:defRPr>
            </a:lvl3pPr>
            <a:lvl4pPr marL="1600200" indent="-109538">
              <a:lnSpc>
                <a:spcPct val="150000"/>
              </a:lnSpc>
              <a:buFont typeface="Arial"/>
              <a:buChar char="•"/>
              <a:defRPr sz="1700" b="0" i="0">
                <a:latin typeface="Arial"/>
                <a:cs typeface="Arial"/>
              </a:defRPr>
            </a:lvl4pPr>
            <a:lvl5pPr marL="2057400" indent="-109538">
              <a:lnSpc>
                <a:spcPct val="150000"/>
              </a:lnSpc>
              <a:buFont typeface="Arial"/>
              <a:buNone/>
              <a:defRPr sz="1700" b="0" i="0" baseline="0">
                <a:latin typeface="Arial"/>
                <a:cs typeface="Arial"/>
              </a:defRPr>
            </a:lvl5pPr>
          </a:lstStyle>
          <a:p>
            <a:pPr lvl="0"/>
            <a:r>
              <a:rPr lang="en-US" dirty="0" smtClean="0"/>
              <a:t> Click to edit Master text style</a:t>
            </a:r>
          </a:p>
          <a:p>
            <a:pPr lvl="1"/>
            <a:r>
              <a:rPr lang="en-US" dirty="0" smtClean="0"/>
              <a:t>Second level</a:t>
            </a:r>
          </a:p>
          <a:p>
            <a:pPr lvl="2"/>
            <a:r>
              <a:rPr lang="en-US" dirty="0" smtClean="0"/>
              <a:t>Third level</a:t>
            </a:r>
          </a:p>
        </p:txBody>
      </p:sp>
      <p:sp>
        <p:nvSpPr>
          <p:cNvPr id="10" name="Slide Number Placeholder 5"/>
          <p:cNvSpPr>
            <a:spLocks noGrp="1"/>
          </p:cNvSpPr>
          <p:nvPr>
            <p:ph type="sldNum" sz="quarter" idx="16"/>
          </p:nvPr>
        </p:nvSpPr>
        <p:spPr>
          <a:xfrm>
            <a:off x="8445171" y="6356350"/>
            <a:ext cx="241628" cy="365125"/>
          </a:xfrm>
        </p:spPr>
        <p:txBody>
          <a:bodyPr/>
          <a:lstStyle>
            <a:lvl1pPr>
              <a:defRPr>
                <a:solidFill>
                  <a:schemeClr val="tx1"/>
                </a:solidFill>
              </a:defRPr>
            </a:lvl1pPr>
          </a:lstStyle>
          <a:p>
            <a:fld id="{82BF8B46-78B9-4741-9B4D-41E05A0B2C2A}" type="slidenum">
              <a:rPr lang="en-US" smtClean="0"/>
              <a:pPr/>
              <a:t>‹#›</a:t>
            </a:fld>
            <a:endParaRPr lang="en-US" dirty="0"/>
          </a:p>
        </p:txBody>
      </p:sp>
      <p:sp>
        <p:nvSpPr>
          <p:cNvPr id="7"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5" name="Rectangle 14"/>
          <p:cNvSpPr/>
          <p:nvPr userDrawn="1"/>
        </p:nvSpPr>
        <p:spPr>
          <a:xfrm>
            <a:off x="-2693" y="122063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1" name="Content Placeholder 2"/>
          <p:cNvSpPr>
            <a:spLocks noGrp="1"/>
          </p:cNvSpPr>
          <p:nvPr>
            <p:ph idx="13"/>
          </p:nvPr>
        </p:nvSpPr>
        <p:spPr>
          <a:xfrm>
            <a:off x="1119188" y="1417145"/>
            <a:ext cx="7567612" cy="438381"/>
          </a:xfrm>
          <a:prstGeom prst="rect">
            <a:avLst/>
          </a:prstGeom>
        </p:spPr>
        <p:txBody>
          <a:bodyPr lIns="0" tIns="0" rIns="0" bIns="0"/>
          <a:lstStyle>
            <a:lvl1pPr marL="0" indent="0">
              <a:buFontTx/>
              <a:buNone/>
              <a:defRPr sz="2000" b="1" i="0" baseline="0">
                <a:solidFill>
                  <a:srgbClr val="4C4C4C"/>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12" name="Content Placeholder 2"/>
          <p:cNvSpPr>
            <a:spLocks noGrp="1"/>
          </p:cNvSpPr>
          <p:nvPr>
            <p:ph idx="1"/>
          </p:nvPr>
        </p:nvSpPr>
        <p:spPr>
          <a:xfrm>
            <a:off x="1119188" y="1855526"/>
            <a:ext cx="7567612" cy="4162553"/>
          </a:xfrm>
          <a:prstGeom prst="rect">
            <a:avLst/>
          </a:prstGeom>
        </p:spPr>
        <p:txBody>
          <a:bodyPr wrap="square" lIns="0" tIns="0" rIns="0" bIns="0"/>
          <a:lstStyle>
            <a:lvl1pPr marL="180975" indent="-180975" algn="l">
              <a:lnSpc>
                <a:spcPct val="150000"/>
              </a:lnSpc>
              <a:buClr>
                <a:schemeClr val="accent4"/>
              </a:buClr>
              <a:buFont typeface="Arial"/>
              <a:buChar char="•"/>
              <a:tabLst/>
              <a:defRPr sz="1600" b="0" i="0">
                <a:solidFill>
                  <a:srgbClr val="595959"/>
                </a:solidFill>
                <a:latin typeface="Arial"/>
                <a:cs typeface="Arial"/>
              </a:defRPr>
            </a:lvl1pPr>
            <a:lvl2pPr marL="631825" indent="-171450">
              <a:lnSpc>
                <a:spcPct val="150000"/>
              </a:lnSpc>
              <a:buClr>
                <a:schemeClr val="accent4"/>
              </a:buClr>
              <a:buFont typeface="Arial"/>
              <a:buChar char="•"/>
              <a:tabLst/>
              <a:defRPr sz="1600" b="0" i="0">
                <a:solidFill>
                  <a:schemeClr val="accent4"/>
                </a:solidFill>
                <a:latin typeface="Arial"/>
                <a:cs typeface="Arial"/>
              </a:defRPr>
            </a:lvl2pPr>
            <a:lvl3pPr marL="1079500" indent="-158750">
              <a:lnSpc>
                <a:spcPct val="150000"/>
              </a:lnSpc>
              <a:buClr>
                <a:schemeClr val="accent4"/>
              </a:buClr>
              <a:buFont typeface="Arial"/>
              <a:buChar char="•"/>
              <a:tabLst/>
              <a:defRPr sz="1500" b="0" i="0">
                <a:latin typeface="Arial"/>
                <a:cs typeface="Arial"/>
              </a:defRPr>
            </a:lvl3pPr>
            <a:lvl4pPr marL="1536700" indent="-171450">
              <a:lnSpc>
                <a:spcPct val="150000"/>
              </a:lnSpc>
              <a:buClr>
                <a:schemeClr val="accent4"/>
              </a:buClr>
              <a:buFont typeface="Arial"/>
              <a:buChar char="•"/>
              <a:tabLst/>
              <a:defRPr sz="1500" b="0" i="0">
                <a:latin typeface="Arial"/>
                <a:cs typeface="Arial"/>
              </a:defRPr>
            </a:lvl4pPr>
            <a:lvl5pPr marL="2105025" indent="-168275">
              <a:lnSpc>
                <a:spcPct val="150000"/>
              </a:lnSpc>
              <a:buClr>
                <a:schemeClr val="accent4"/>
              </a:buClr>
              <a:buFont typeface="Arial"/>
              <a:buNone/>
              <a:tabLst/>
              <a:defRPr sz="1500" b="0" i="0" baseline="0">
                <a:latin typeface="Arial"/>
                <a:cs typeface="Arial"/>
              </a:defRPr>
            </a:lvl5pPr>
          </a:lstStyle>
          <a:p>
            <a:pPr lvl="0"/>
            <a:r>
              <a:rPr lang="en-US" dirty="0" smtClean="0"/>
              <a:t>Click to edit Master text style</a:t>
            </a:r>
          </a:p>
          <a:p>
            <a:pPr lvl="1"/>
            <a:r>
              <a:rPr lang="en-US" dirty="0" smtClean="0"/>
              <a:t>Second level</a:t>
            </a:r>
          </a:p>
        </p:txBody>
      </p:sp>
      <p:sp>
        <p:nvSpPr>
          <p:cNvPr id="6" name="Slide Number Placeholder 5"/>
          <p:cNvSpPr>
            <a:spLocks noGrp="1"/>
          </p:cNvSpPr>
          <p:nvPr>
            <p:ph type="sldNum" sz="quarter" idx="16"/>
          </p:nvPr>
        </p:nvSpPr>
        <p:spPr/>
        <p:txBody>
          <a:bodyPr/>
          <a:lstStyle>
            <a:lvl1pPr>
              <a:defRPr>
                <a:solidFill>
                  <a:schemeClr val="tx1"/>
                </a:solidFill>
              </a:defRPr>
            </a:lvl1pPr>
          </a:lstStyle>
          <a:p>
            <a:fld id="{F625B16C-1F66-4873-BF50-78BCCC8CE986}" type="slidenum">
              <a:rPr lang="en-US" smtClean="0"/>
              <a:pPr/>
              <a:t>‹#›</a:t>
            </a:fld>
            <a:endParaRPr lang="en-US" dirty="0"/>
          </a:p>
        </p:txBody>
      </p:sp>
      <p:sp>
        <p:nvSpPr>
          <p:cNvPr id="8"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6" name="Rectangle 25"/>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20" name="Rectangle 19"/>
          <p:cNvSpPr/>
          <p:nvPr userDrawn="1"/>
        </p:nvSpPr>
        <p:spPr>
          <a:xfrm>
            <a:off x="-2693" y="122063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25" name="Content Placeholder 2"/>
          <p:cNvSpPr>
            <a:spLocks noGrp="1"/>
          </p:cNvSpPr>
          <p:nvPr>
            <p:ph idx="20" hasCustomPrompt="1"/>
          </p:nvPr>
        </p:nvSpPr>
        <p:spPr>
          <a:xfrm>
            <a:off x="3349300" y="1261056"/>
            <a:ext cx="5364520" cy="4755309"/>
          </a:xfrm>
          <a:prstGeom prst="rect">
            <a:avLst/>
          </a:prstGeom>
        </p:spPr>
        <p:txBody>
          <a:bodyPr wrap="square" lIns="0" tIns="0" rIns="0" bIns="0"/>
          <a:lstStyle>
            <a:lvl1pPr marL="117475" indent="-117475" algn="l">
              <a:lnSpc>
                <a:spcPct val="150000"/>
              </a:lnSpc>
              <a:buFont typeface="Arial"/>
              <a:buChar char="•"/>
              <a:tabLst/>
              <a:defRPr sz="2000" b="0" i="0" baseline="0">
                <a:latin typeface="Arial"/>
                <a:cs typeface="Arial"/>
              </a:defRPr>
            </a:lvl1pPr>
            <a:lvl2pPr marL="742950" indent="-115888">
              <a:lnSpc>
                <a:spcPct val="150000"/>
              </a:lnSpc>
              <a:buFont typeface="Arial"/>
              <a:buChar char="•"/>
              <a:defRPr sz="1600" b="0" i="0">
                <a:solidFill>
                  <a:schemeClr val="accent4"/>
                </a:solidFill>
                <a:latin typeface="Arial"/>
                <a:cs typeface="Arial"/>
              </a:defRPr>
            </a:lvl2pPr>
            <a:lvl3pPr marL="1143000" indent="-109538">
              <a:lnSpc>
                <a:spcPct val="150000"/>
              </a:lnSpc>
              <a:buFont typeface="Arial"/>
              <a:buChar char="•"/>
              <a:defRPr sz="1600" b="0" i="0">
                <a:solidFill>
                  <a:schemeClr val="accent4"/>
                </a:solidFill>
                <a:latin typeface="Arial"/>
                <a:cs typeface="Arial"/>
              </a:defRPr>
            </a:lvl3pPr>
            <a:lvl4pPr marL="1600200" indent="-109538">
              <a:lnSpc>
                <a:spcPct val="150000"/>
              </a:lnSpc>
              <a:buFont typeface="Arial"/>
              <a:buChar char="•"/>
              <a:defRPr sz="1500" b="0" i="0">
                <a:solidFill>
                  <a:schemeClr val="accent4"/>
                </a:solidFill>
                <a:latin typeface="Arial"/>
                <a:cs typeface="Arial"/>
              </a:defRPr>
            </a:lvl4pPr>
            <a:lvl5pPr marL="2057400" indent="-109538">
              <a:lnSpc>
                <a:spcPct val="150000"/>
              </a:lnSpc>
              <a:buFont typeface="Arial"/>
              <a:buChar char="•"/>
              <a:defRPr sz="1500" b="0" i="0" baseline="0">
                <a:solidFill>
                  <a:schemeClr val="accent4"/>
                </a:solidFill>
                <a:latin typeface="Arial"/>
                <a:cs typeface="Arial"/>
              </a:defRPr>
            </a:lvl5pPr>
          </a:lstStyle>
          <a:p>
            <a:pPr lvl="0"/>
            <a:r>
              <a:rPr lang="en-US" dirty="0" smtClean="0"/>
              <a:t> Click to edit Master text style</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6"/>
          </p:nvPr>
        </p:nvSpPr>
        <p:spPr/>
        <p:txBody>
          <a:bodyPr/>
          <a:lstStyle>
            <a:lvl1pPr>
              <a:defRPr>
                <a:solidFill>
                  <a:schemeClr val="tx1"/>
                </a:solidFill>
              </a:defRPr>
            </a:lvl1pPr>
          </a:lstStyle>
          <a:p>
            <a:fld id="{F625B16C-1F66-4873-BF50-78BCCC8CE986}" type="slidenum">
              <a:rPr lang="en-US" smtClean="0"/>
              <a:pPr/>
              <a:t>‹#›</a:t>
            </a:fld>
            <a:endParaRPr lang="en-US" dirty="0"/>
          </a:p>
        </p:txBody>
      </p:sp>
      <p:sp>
        <p:nvSpPr>
          <p:cNvPr id="15" name="Title 1"/>
          <p:cNvSpPr>
            <a:spLocks noGrp="1"/>
          </p:cNvSpPr>
          <p:nvPr>
            <p:ph type="title"/>
          </p:nvPr>
        </p:nvSpPr>
        <p:spPr>
          <a:xfrm>
            <a:off x="484223" y="1373718"/>
            <a:ext cx="2455377" cy="904465"/>
          </a:xfrm>
          <a:prstGeom prst="rect">
            <a:avLst/>
          </a:prstGeom>
        </p:spPr>
        <p:txBody>
          <a:bodyPr anchor="t"/>
          <a:lstStyle>
            <a:lvl1pPr algn="l">
              <a:defRPr sz="1600" b="1">
                <a:solidFill>
                  <a:schemeClr val="tx2"/>
                </a:solidFill>
                <a:latin typeface="+mn-lt"/>
              </a:defRPr>
            </a:lvl1pPr>
          </a:lstStyle>
          <a:p>
            <a:r>
              <a:rPr lang="en-US" dirty="0" smtClean="0"/>
              <a:t>Click to edit Master title style</a:t>
            </a:r>
            <a:endParaRPr lang="en-US" dirty="0"/>
          </a:p>
        </p:txBody>
      </p:sp>
      <p:sp>
        <p:nvSpPr>
          <p:cNvPr id="17" name="Text Placeholder 3"/>
          <p:cNvSpPr>
            <a:spLocks noGrp="1"/>
          </p:cNvSpPr>
          <p:nvPr>
            <p:ph type="body" sz="half" idx="2"/>
          </p:nvPr>
        </p:nvSpPr>
        <p:spPr>
          <a:xfrm>
            <a:off x="484221" y="2319152"/>
            <a:ext cx="2455379" cy="3697213"/>
          </a:xfrm>
          <a:prstGeom prst="rect">
            <a:avLst/>
          </a:prstGeom>
        </p:spPr>
        <p:txBody>
          <a:bodyPr anchor="t"/>
          <a:lstStyle>
            <a:lvl1pPr marL="0" indent="0">
              <a:buNone/>
              <a:defRPr sz="14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p:cNvSpPr/>
          <p:nvPr userDrawn="1"/>
        </p:nvSpPr>
        <p:spPr>
          <a:xfrm>
            <a:off x="5188" y="1266350"/>
            <a:ext cx="9146693" cy="5125054"/>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23" name="Rectangle 22"/>
          <p:cNvSpPr/>
          <p:nvPr userDrawn="1"/>
        </p:nvSpPr>
        <p:spPr>
          <a:xfrm>
            <a:off x="2827" y="1220631"/>
            <a:ext cx="4575708" cy="5170773"/>
          </a:xfrm>
          <a:prstGeom prst="rect">
            <a:avLst/>
          </a:prstGeom>
          <a:gradFill flip="none" rotWithShape="1">
            <a:gsLst>
              <a:gs pos="0">
                <a:schemeClr val="bg1">
                  <a:alpha val="40000"/>
                </a:schemeClr>
              </a:gs>
              <a:gs pos="100000">
                <a:schemeClr val="accent5">
                  <a:lumMod val="60000"/>
                  <a:lumOff val="40000"/>
                  <a:alpha val="40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0" name="Content Placeholder 2"/>
          <p:cNvSpPr>
            <a:spLocks noGrp="1"/>
          </p:cNvSpPr>
          <p:nvPr>
            <p:ph idx="13"/>
          </p:nvPr>
        </p:nvSpPr>
        <p:spPr>
          <a:xfrm>
            <a:off x="457200" y="1417145"/>
            <a:ext cx="3680774" cy="430913"/>
          </a:xfrm>
          <a:prstGeom prst="rect">
            <a:avLst/>
          </a:prstGeom>
        </p:spPr>
        <p:txBody>
          <a:bodyPr lIns="0" tIns="0" rIns="0" bIns="0"/>
          <a:lstStyle>
            <a:lvl1pPr marL="0" indent="0">
              <a:buNone/>
              <a:defRPr sz="2000" b="1" i="0" baseline="0">
                <a:solidFill>
                  <a:srgbClr val="4C4C4C"/>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13" name="Rectangle 12"/>
          <p:cNvSpPr/>
          <p:nvPr userDrawn="1"/>
        </p:nvSpPr>
        <p:spPr>
          <a:xfrm>
            <a:off x="-2693" y="1220631"/>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9" name="Content Placeholder 2"/>
          <p:cNvSpPr>
            <a:spLocks noGrp="1"/>
          </p:cNvSpPr>
          <p:nvPr>
            <p:ph idx="1"/>
          </p:nvPr>
        </p:nvSpPr>
        <p:spPr>
          <a:xfrm>
            <a:off x="457200" y="1848059"/>
            <a:ext cx="3680774" cy="4158062"/>
          </a:xfrm>
          <a:prstGeom prst="rect">
            <a:avLst/>
          </a:prstGeom>
        </p:spPr>
        <p:txBody>
          <a:bodyPr wrap="square" lIns="0" tIns="0" rIns="0" bIns="0"/>
          <a:lstStyle>
            <a:lvl1pPr marL="117475" indent="-117475" algn="l">
              <a:lnSpc>
                <a:spcPct val="150000"/>
              </a:lnSpc>
              <a:buFont typeface="Arial"/>
              <a:buChar char="•"/>
              <a:tabLst/>
              <a:defRPr sz="1600" b="0" i="0">
                <a:latin typeface="Arial"/>
                <a:cs typeface="Arial"/>
              </a:defRPr>
            </a:lvl1pPr>
            <a:lvl2pPr marL="742950" indent="-115888">
              <a:lnSpc>
                <a:spcPct val="150000"/>
              </a:lnSpc>
              <a:buFont typeface="Arial"/>
              <a:buChar char="•"/>
              <a:defRPr sz="1600" b="0" i="0">
                <a:latin typeface="Arial"/>
                <a:cs typeface="Arial"/>
              </a:defRPr>
            </a:lvl2pPr>
            <a:lvl3pPr marL="1143000" indent="-109538">
              <a:lnSpc>
                <a:spcPct val="150000"/>
              </a:lnSpc>
              <a:buFont typeface="Arial"/>
              <a:buChar char="•"/>
              <a:defRPr sz="1600" b="0" i="0">
                <a:latin typeface="Arial"/>
                <a:cs typeface="Arial"/>
              </a:defRPr>
            </a:lvl3pPr>
            <a:lvl4pPr marL="1600200" indent="-109538">
              <a:lnSpc>
                <a:spcPct val="150000"/>
              </a:lnSpc>
              <a:buFont typeface="Arial"/>
              <a:buChar char="•"/>
              <a:defRPr sz="1600" b="0" i="0">
                <a:latin typeface="Arial"/>
                <a:cs typeface="Arial"/>
              </a:defRPr>
            </a:lvl4pPr>
            <a:lvl5pPr marL="2057400" indent="-109538">
              <a:lnSpc>
                <a:spcPct val="150000"/>
              </a:lnSpc>
              <a:buFont typeface="Arial"/>
              <a:buChar char="•"/>
              <a:defRPr sz="1600" b="0" i="0" baseline="0">
                <a:latin typeface="Arial"/>
                <a:cs typeface="Arial"/>
              </a:defRPr>
            </a:lvl5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8" name="Slide Number Placeholder 6"/>
          <p:cNvSpPr>
            <a:spLocks noGrp="1"/>
          </p:cNvSpPr>
          <p:nvPr>
            <p:ph type="sldNum" sz="quarter" idx="21"/>
          </p:nvPr>
        </p:nvSpPr>
        <p:spPr/>
        <p:txBody>
          <a:bodyPr/>
          <a:lstStyle>
            <a:lvl1pPr>
              <a:defRPr>
                <a:solidFill>
                  <a:schemeClr val="tx1"/>
                </a:solidFill>
              </a:defRPr>
            </a:lvl1pPr>
          </a:lstStyle>
          <a:p>
            <a:fld id="{391A58B9-ACB5-44A8-BACF-9D587134DC6C}" type="slidenum">
              <a:rPr lang="en-US" smtClean="0"/>
              <a:pPr/>
              <a:t>‹#›</a:t>
            </a:fld>
            <a:endParaRPr lang="en-US" dirty="0"/>
          </a:p>
        </p:txBody>
      </p:sp>
      <p:sp>
        <p:nvSpPr>
          <p:cNvPr id="24" name="Content Placeholder 2"/>
          <p:cNvSpPr>
            <a:spLocks noGrp="1"/>
          </p:cNvSpPr>
          <p:nvPr>
            <p:ph idx="22"/>
          </p:nvPr>
        </p:nvSpPr>
        <p:spPr>
          <a:xfrm>
            <a:off x="5002318" y="1419460"/>
            <a:ext cx="3680774" cy="430913"/>
          </a:xfrm>
          <a:prstGeom prst="rect">
            <a:avLst/>
          </a:prstGeom>
        </p:spPr>
        <p:txBody>
          <a:bodyPr lIns="0" tIns="0" rIns="0" bIns="0"/>
          <a:lstStyle>
            <a:lvl1pPr marL="0" indent="0">
              <a:buNone/>
              <a:defRPr sz="2000" b="1" i="0" baseline="0">
                <a:solidFill>
                  <a:srgbClr val="4C4C4C"/>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25" name="Content Placeholder 2"/>
          <p:cNvSpPr>
            <a:spLocks noGrp="1"/>
          </p:cNvSpPr>
          <p:nvPr>
            <p:ph idx="23"/>
          </p:nvPr>
        </p:nvSpPr>
        <p:spPr>
          <a:xfrm>
            <a:off x="5002318" y="1850374"/>
            <a:ext cx="3680774" cy="4158062"/>
          </a:xfrm>
          <a:prstGeom prst="rect">
            <a:avLst/>
          </a:prstGeom>
        </p:spPr>
        <p:txBody>
          <a:bodyPr wrap="square" lIns="0" tIns="0" rIns="0" bIns="0"/>
          <a:lstStyle>
            <a:lvl1pPr marL="117475" indent="-117475" algn="l">
              <a:lnSpc>
                <a:spcPct val="150000"/>
              </a:lnSpc>
              <a:buFont typeface="Arial"/>
              <a:buChar char="•"/>
              <a:tabLst/>
              <a:defRPr sz="1600" b="0" i="0">
                <a:latin typeface="Arial"/>
                <a:cs typeface="Arial"/>
              </a:defRPr>
            </a:lvl1pPr>
            <a:lvl2pPr marL="742950" indent="-115888">
              <a:lnSpc>
                <a:spcPct val="150000"/>
              </a:lnSpc>
              <a:buFont typeface="Arial"/>
              <a:buChar char="•"/>
              <a:defRPr sz="1600" b="0" i="0">
                <a:latin typeface="Arial"/>
                <a:cs typeface="Arial"/>
              </a:defRPr>
            </a:lvl2pPr>
            <a:lvl3pPr marL="1143000" indent="-109538">
              <a:lnSpc>
                <a:spcPct val="150000"/>
              </a:lnSpc>
              <a:buFont typeface="Arial"/>
              <a:buChar char="•"/>
              <a:defRPr sz="1600" b="0" i="0">
                <a:latin typeface="Arial"/>
                <a:cs typeface="Arial"/>
              </a:defRPr>
            </a:lvl3pPr>
            <a:lvl4pPr marL="1600200" indent="-109538">
              <a:lnSpc>
                <a:spcPct val="150000"/>
              </a:lnSpc>
              <a:buFont typeface="Arial"/>
              <a:buChar char="•"/>
              <a:defRPr sz="1600" b="0" i="0">
                <a:latin typeface="Arial"/>
                <a:cs typeface="Arial"/>
              </a:defRPr>
            </a:lvl4pPr>
            <a:lvl5pPr marL="2057400" indent="-109538">
              <a:lnSpc>
                <a:spcPct val="150000"/>
              </a:lnSpc>
              <a:buFont typeface="Arial"/>
              <a:buChar char="•"/>
              <a:defRPr sz="1600" b="0" i="0" baseline="0">
                <a:latin typeface="Arial"/>
                <a:cs typeface="Arial"/>
              </a:defRPr>
            </a:lvl5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11"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Rectangle 14"/>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8" name="Picture Placeholder 2"/>
          <p:cNvSpPr>
            <a:spLocks noGrp="1"/>
          </p:cNvSpPr>
          <p:nvPr>
            <p:ph type="pic" idx="18"/>
          </p:nvPr>
        </p:nvSpPr>
        <p:spPr>
          <a:xfrm>
            <a:off x="0" y="1211625"/>
            <a:ext cx="9144000" cy="3966168"/>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20" name="Rectangle 19"/>
          <p:cNvSpPr/>
          <p:nvPr userDrawn="1"/>
        </p:nvSpPr>
        <p:spPr>
          <a:xfrm>
            <a:off x="-3708" y="4061463"/>
            <a:ext cx="9144000" cy="1117915"/>
          </a:xfrm>
          <a:prstGeom prst="rect">
            <a:avLst/>
          </a:prstGeom>
          <a:gradFill flip="none" rotWithShape="1">
            <a:gsLst>
              <a:gs pos="0">
                <a:schemeClr val="accent5">
                  <a:lumMod val="50000"/>
                  <a:alpha val="70000"/>
                </a:schemeClr>
              </a:gs>
              <a:gs pos="100000">
                <a:schemeClr val="accent5">
                  <a:lumMod val="40000"/>
                  <a:lumOff val="60000"/>
                  <a:alpha val="7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4" name="Slide Number Placeholder 4"/>
          <p:cNvSpPr>
            <a:spLocks noGrp="1"/>
          </p:cNvSpPr>
          <p:nvPr>
            <p:ph type="sldNum" sz="quarter" idx="16"/>
          </p:nvPr>
        </p:nvSpPr>
        <p:spPr/>
        <p:txBody>
          <a:bodyPr/>
          <a:lstStyle>
            <a:lvl1pPr>
              <a:defRPr/>
            </a:lvl1pPr>
          </a:lstStyle>
          <a:p>
            <a:fld id="{AF1D02C9-2DD1-4C9A-A621-52292330D268}" type="slidenum">
              <a:rPr lang="en-US"/>
              <a:pPr/>
              <a:t>‹#›</a:t>
            </a:fld>
            <a:endParaRPr lang="en-US" dirty="0"/>
          </a:p>
        </p:txBody>
      </p:sp>
      <p:sp>
        <p:nvSpPr>
          <p:cNvPr id="19" name="Rectangle 18"/>
          <p:cNvSpPr/>
          <p:nvPr userDrawn="1"/>
        </p:nvSpPr>
        <p:spPr>
          <a:xfrm>
            <a:off x="-2693" y="5177793"/>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2"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
        <p:nvSpPr>
          <p:cNvPr id="10" name="Content Placeholder 2"/>
          <p:cNvSpPr>
            <a:spLocks noGrp="1"/>
          </p:cNvSpPr>
          <p:nvPr>
            <p:ph idx="1"/>
          </p:nvPr>
        </p:nvSpPr>
        <p:spPr>
          <a:xfrm>
            <a:off x="1119188" y="4326267"/>
            <a:ext cx="4616617" cy="457200"/>
          </a:xfrm>
          <a:prstGeom prst="rect">
            <a:avLst/>
          </a:prstGeom>
        </p:spPr>
        <p:txBody>
          <a:bodyPr lIns="0" tIns="0" rIns="0" bIns="0"/>
          <a:lstStyle>
            <a:lvl1pPr>
              <a:buNone/>
              <a:defRPr sz="2200" b="0" i="0">
                <a:solidFill>
                  <a:schemeClr val="accent6"/>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11" name="Content Placeholder 2"/>
          <p:cNvSpPr>
            <a:spLocks noGrp="1"/>
          </p:cNvSpPr>
          <p:nvPr>
            <p:ph idx="11"/>
          </p:nvPr>
        </p:nvSpPr>
        <p:spPr>
          <a:xfrm>
            <a:off x="1119188" y="4790019"/>
            <a:ext cx="4616617" cy="304800"/>
          </a:xfrm>
          <a:prstGeom prst="rect">
            <a:avLst/>
          </a:prstGeom>
        </p:spPr>
        <p:txBody>
          <a:bodyPr lIns="0" tIns="0" rIns="0" bIns="0"/>
          <a:lstStyle>
            <a:lvl1pPr>
              <a:buClr>
                <a:schemeClr val="accent6"/>
              </a:buClr>
              <a:buNone/>
              <a:defRPr sz="1200" b="0" i="0">
                <a:solidFill>
                  <a:schemeClr val="accent6"/>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2" name="Rectangle 21"/>
          <p:cNvSpPr/>
          <p:nvPr userDrawn="1"/>
        </p:nvSpPr>
        <p:spPr>
          <a:xfrm>
            <a:off x="0" y="1527544"/>
            <a:ext cx="9144000" cy="4975842"/>
          </a:xfrm>
          <a:prstGeom prst="rect">
            <a:avLst/>
          </a:prstGeom>
          <a:gradFill flip="none" rotWithShape="1">
            <a:gsLst>
              <a:gs pos="0">
                <a:schemeClr val="bg1"/>
              </a:gs>
              <a:gs pos="100000">
                <a:schemeClr val="accent6">
                  <a:lumMod val="90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20" name="Rectangle 19"/>
          <p:cNvSpPr/>
          <p:nvPr userDrawn="1"/>
        </p:nvSpPr>
        <p:spPr>
          <a:xfrm>
            <a:off x="-2693" y="1211624"/>
            <a:ext cx="9144000"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800" baseline="-25000" dirty="0" smtClean="0">
                <a:solidFill>
                  <a:srgbClr val="FFFFFF"/>
                </a:solidFill>
                <a:ea typeface="ＭＳ Ｐゴシック" charset="-128"/>
              </a:rPr>
              <a:t>         </a:t>
            </a:r>
            <a:endParaRPr lang="en-US" sz="1800" baseline="-25000" dirty="0">
              <a:solidFill>
                <a:srgbClr val="FFFFFF"/>
              </a:solidFill>
              <a:ea typeface="ＭＳ Ｐゴシック" charset="-128"/>
            </a:endParaRPr>
          </a:p>
        </p:txBody>
      </p:sp>
      <p:sp>
        <p:nvSpPr>
          <p:cNvPr id="10" name="Content Placeholder 2"/>
          <p:cNvSpPr>
            <a:spLocks noGrp="1"/>
          </p:cNvSpPr>
          <p:nvPr>
            <p:ph idx="19"/>
          </p:nvPr>
        </p:nvSpPr>
        <p:spPr>
          <a:xfrm>
            <a:off x="3789728" y="1449783"/>
            <a:ext cx="4897070" cy="304800"/>
          </a:xfrm>
          <a:prstGeom prst="rect">
            <a:avLst/>
          </a:prstGeom>
        </p:spPr>
        <p:txBody>
          <a:bodyPr lIns="0" tIns="0" rIns="0" bIns="0"/>
          <a:lstStyle>
            <a:lvl1pPr marL="0" indent="0">
              <a:buNone/>
              <a:defRPr sz="2000" b="1" i="0" baseline="0">
                <a:solidFill>
                  <a:srgbClr val="4C4C4C"/>
                </a:solidFill>
                <a:latin typeface="Arial"/>
                <a:cs typeface="Arial"/>
              </a:defRPr>
            </a:lvl1pPr>
            <a:lvl2pPr>
              <a:defRPr sz="1500">
                <a:solidFill>
                  <a:schemeClr val="bg1"/>
                </a:solidFill>
              </a:defRPr>
            </a:lvl2pPr>
            <a:lvl3pPr>
              <a:buNone/>
              <a:defRPr sz="1500">
                <a:solidFill>
                  <a:schemeClr val="bg1"/>
                </a:solidFill>
              </a:defRPr>
            </a:lvl3pPr>
            <a:lvl4pPr>
              <a:buNone/>
              <a:defRPr sz="1500"/>
            </a:lvl4pPr>
            <a:lvl5pPr>
              <a:buNone/>
              <a:defRPr sz="1500"/>
            </a:lvl5pPr>
          </a:lstStyle>
          <a:p>
            <a:pPr lvl="0"/>
            <a:r>
              <a:rPr lang="en-US" dirty="0" smtClean="0"/>
              <a:t>Click to edit Master text styles</a:t>
            </a:r>
          </a:p>
        </p:txBody>
      </p:sp>
      <p:sp>
        <p:nvSpPr>
          <p:cNvPr id="12" name="Content Placeholder 2"/>
          <p:cNvSpPr>
            <a:spLocks noGrp="1"/>
          </p:cNvSpPr>
          <p:nvPr>
            <p:ph idx="1"/>
          </p:nvPr>
        </p:nvSpPr>
        <p:spPr>
          <a:xfrm>
            <a:off x="3789729" y="1826277"/>
            <a:ext cx="4897070" cy="3925719"/>
          </a:xfrm>
          <a:prstGeom prst="rect">
            <a:avLst/>
          </a:prstGeom>
        </p:spPr>
        <p:txBody>
          <a:bodyPr wrap="square" lIns="0" tIns="0" rIns="0" bIns="0"/>
          <a:lstStyle>
            <a:lvl1pPr marL="117475" indent="-117475" algn="l">
              <a:lnSpc>
                <a:spcPct val="150000"/>
              </a:lnSpc>
              <a:buFont typeface="Arial"/>
              <a:buChar char="•"/>
              <a:tabLst/>
              <a:defRPr sz="1600" b="0" i="0">
                <a:latin typeface="Arial"/>
                <a:cs typeface="Arial"/>
              </a:defRPr>
            </a:lvl1pPr>
            <a:lvl2pPr marL="742950" indent="-115888">
              <a:lnSpc>
                <a:spcPct val="150000"/>
              </a:lnSpc>
              <a:buFont typeface="Arial"/>
              <a:buChar char="•"/>
              <a:defRPr sz="1600" b="0" i="0">
                <a:latin typeface="Arial"/>
                <a:cs typeface="Arial"/>
              </a:defRPr>
            </a:lvl2pPr>
            <a:lvl3pPr marL="1143000" indent="-109538">
              <a:lnSpc>
                <a:spcPct val="150000"/>
              </a:lnSpc>
              <a:buFont typeface="Arial"/>
              <a:buChar char="•"/>
              <a:defRPr sz="1600" b="0" i="0">
                <a:latin typeface="Arial"/>
                <a:cs typeface="Arial"/>
              </a:defRPr>
            </a:lvl3pPr>
            <a:lvl4pPr marL="1600200" indent="-109538">
              <a:lnSpc>
                <a:spcPct val="150000"/>
              </a:lnSpc>
              <a:buFont typeface="Arial"/>
              <a:buChar char="•"/>
              <a:defRPr sz="1600" b="0" i="0">
                <a:latin typeface="Arial"/>
                <a:cs typeface="Arial"/>
              </a:defRPr>
            </a:lvl4pPr>
            <a:lvl5pPr marL="2057400" indent="-109538">
              <a:lnSpc>
                <a:spcPct val="150000"/>
              </a:lnSpc>
              <a:buFont typeface="Arial"/>
              <a:buChar char="•"/>
              <a:defRPr sz="1600" b="0" i="0" baseline="0">
                <a:latin typeface="Arial"/>
                <a:cs typeface="Arial"/>
              </a:defRPr>
            </a:lvl5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7" name="Slide Number Placeholder 6"/>
          <p:cNvSpPr>
            <a:spLocks noGrp="1"/>
          </p:cNvSpPr>
          <p:nvPr>
            <p:ph type="sldNum" sz="quarter" idx="21"/>
          </p:nvPr>
        </p:nvSpPr>
        <p:spPr/>
        <p:txBody>
          <a:bodyPr/>
          <a:lstStyle>
            <a:lvl1pPr>
              <a:defRPr/>
            </a:lvl1pPr>
          </a:lstStyle>
          <a:p>
            <a:fld id="{5C85355E-A2BB-4437-A913-BF3C84BA423B}" type="slidenum">
              <a:rPr lang="en-US"/>
              <a:pPr/>
              <a:t>‹#›</a:t>
            </a:fld>
            <a:endParaRPr lang="en-US" dirty="0"/>
          </a:p>
        </p:txBody>
      </p:sp>
      <p:sp>
        <p:nvSpPr>
          <p:cNvPr id="11" name="Picture Placeholder 2"/>
          <p:cNvSpPr>
            <a:spLocks noGrp="1"/>
          </p:cNvSpPr>
          <p:nvPr>
            <p:ph type="pic" idx="20"/>
          </p:nvPr>
        </p:nvSpPr>
        <p:spPr>
          <a:xfrm>
            <a:off x="0" y="1252768"/>
            <a:ext cx="3349300" cy="5250618"/>
          </a:xfrm>
          <a:prstGeom prst="rect">
            <a:avLst/>
          </a:prstGeom>
          <a:noFill/>
        </p:spPr>
        <p:txBody>
          <a:bodyPr/>
          <a:lstStyle>
            <a:lvl1pPr marL="0" indent="0">
              <a:buNone/>
              <a:defRPr sz="2100" b="0" i="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Content Placeholder 2"/>
          <p:cNvSpPr>
            <a:spLocks noGrp="1"/>
          </p:cNvSpPr>
          <p:nvPr>
            <p:ph idx="15" hasCustomPrompt="1"/>
          </p:nvPr>
        </p:nvSpPr>
        <p:spPr>
          <a:xfrm>
            <a:off x="3471333" y="437121"/>
            <a:ext cx="5211759" cy="304800"/>
          </a:xfrm>
          <a:prstGeom prst="rect">
            <a:avLst/>
          </a:prstGeom>
        </p:spPr>
        <p:txBody>
          <a:bodyPr lIns="0" tIns="0" rIns="0" bIns="0"/>
          <a:lstStyle>
            <a:lvl1pPr marL="119063" indent="-119063" algn="r">
              <a:buFontTx/>
              <a:buNone/>
              <a:defRPr sz="2000" b="0" i="0" baseline="0">
                <a:ln>
                  <a:noFill/>
                </a:ln>
                <a:solidFill>
                  <a:schemeClr val="accent4"/>
                </a:solidFill>
                <a:latin typeface="Arial"/>
                <a:cs typeface="Arial"/>
              </a:defRPr>
            </a:lvl1pPr>
            <a:lvl2pPr>
              <a:defRPr sz="1500">
                <a:solidFill>
                  <a:srgbClr val="4C4C4C"/>
                </a:solidFill>
              </a:defRPr>
            </a:lvl2pPr>
            <a:lvl3pPr>
              <a:buNone/>
              <a:defRPr sz="1500">
                <a:solidFill>
                  <a:schemeClr val="bg1"/>
                </a:solidFill>
              </a:defRPr>
            </a:lvl3pPr>
            <a:lvl4pPr>
              <a:buNone/>
              <a:defRPr sz="1500"/>
            </a:lvl4pPr>
            <a:lvl5pPr>
              <a:buNone/>
              <a:defRPr sz="1500"/>
            </a:lvl5pPr>
          </a:lstStyle>
          <a:p>
            <a:pPr lvl="0"/>
            <a:r>
              <a:rPr lang="en-US" dirty="0" smtClean="0"/>
              <a:t>Click to edit Title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8494162" y="6503386"/>
            <a:ext cx="192637" cy="218089"/>
          </a:xfrm>
          <a:prstGeom prst="rect">
            <a:avLst/>
          </a:prstGeom>
        </p:spPr>
        <p:txBody>
          <a:bodyPr vert="horz" wrap="square" lIns="0" tIns="0" rIns="0" bIns="0" numCol="1" anchor="b" anchorCtr="0" compatLnSpc="1">
            <a:prstTxWarp prst="textNoShape">
              <a:avLst/>
            </a:prstTxWarp>
          </a:bodyPr>
          <a:lstStyle>
            <a:lvl1pPr algn="r">
              <a:defRPr sz="600">
                <a:solidFill>
                  <a:schemeClr val="tx2"/>
                </a:solidFill>
              </a:defRPr>
            </a:lvl1pPr>
          </a:lstStyle>
          <a:p>
            <a:fld id="{9F53280A-AF3A-4ED0-B65E-DCE2FA72F828}" type="slidenum">
              <a:rPr lang="en-US" smtClean="0"/>
              <a:pPr/>
              <a:t>‹#›</a:t>
            </a:fld>
            <a:endParaRPr lang="en-US" dirty="0"/>
          </a:p>
        </p:txBody>
      </p:sp>
      <p:sp>
        <p:nvSpPr>
          <p:cNvPr id="10" name="Rectangle 9"/>
          <p:cNvSpPr/>
          <p:nvPr/>
        </p:nvSpPr>
        <p:spPr>
          <a:xfrm>
            <a:off x="0" y="939800"/>
            <a:ext cx="9144000"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baseline="-25000" dirty="0">
              <a:solidFill>
                <a:srgbClr val="FFFFFF"/>
              </a:solidFill>
              <a:ea typeface="ＭＳ Ｐゴシック" charset="-128"/>
            </a:endParaRPr>
          </a:p>
        </p:txBody>
      </p:sp>
      <p:sp>
        <p:nvSpPr>
          <p:cNvPr id="6" name="Text Box 15"/>
          <p:cNvSpPr txBox="1">
            <a:spLocks noChangeArrowheads="1"/>
          </p:cNvSpPr>
          <p:nvPr userDrawn="1"/>
        </p:nvSpPr>
        <p:spPr bwMode="auto">
          <a:xfrm>
            <a:off x="7596342" y="6632575"/>
            <a:ext cx="863709" cy="92333"/>
          </a:xfrm>
          <a:prstGeom prst="rect">
            <a:avLst/>
          </a:prstGeom>
          <a:noFill/>
          <a:ln w="9525">
            <a:noFill/>
            <a:miter lim="800000"/>
            <a:headEnd/>
            <a:tailEnd/>
          </a:ln>
        </p:spPr>
        <p:txBody>
          <a:bodyPr wrap="square" lIns="0" tIns="0" rIns="0" bIns="0">
            <a:spAutoFit/>
          </a:bodyPr>
          <a:lstStyle/>
          <a:p>
            <a:r>
              <a:rPr lang="en-US" sz="600" b="0" i="0" dirty="0" smtClean="0">
                <a:solidFill>
                  <a:schemeClr val="tx1"/>
                </a:solidFill>
                <a:latin typeface="Arial"/>
                <a:cs typeface="Arial"/>
              </a:rPr>
              <a:t>© 2014 Democracy Fund</a:t>
            </a:r>
            <a:endParaRPr lang="en-US" sz="600" b="0" i="0" dirty="0">
              <a:solidFill>
                <a:schemeClr val="tx1"/>
              </a:solidFill>
              <a:latin typeface="Arial"/>
              <a:cs typeface="Arial"/>
            </a:endParaRPr>
          </a:p>
        </p:txBody>
      </p:sp>
      <p:pic>
        <p:nvPicPr>
          <p:cNvPr id="8" name="Picture 7" descr="DF_primary_wTag_color.jpg"/>
          <p:cNvPicPr>
            <a:picLocks noChangeAspect="1"/>
          </p:cNvPicPr>
          <p:nvPr userDrawn="1"/>
        </p:nvPicPr>
        <p:blipFill>
          <a:blip r:embed="rId18"/>
          <a:stretch>
            <a:fillRect/>
          </a:stretch>
        </p:blipFill>
        <p:spPr>
          <a:xfrm>
            <a:off x="534985" y="204681"/>
            <a:ext cx="2851684" cy="688167"/>
          </a:xfrm>
          <a:prstGeom prst="rect">
            <a:avLst/>
          </a:prstGeom>
        </p:spPr>
      </p:pic>
    </p:spTree>
  </p:cSld>
  <p:clrMap bg1="lt1" tx1="dk1" bg2="lt2" tx2="dk2" accent1="accent1" accent2="accent2" accent3="accent3" accent4="accent4" accent5="accent5" accent6="accent6" hlink="hlink" folHlink="folHlink"/>
  <p:sldLayoutIdLst>
    <p:sldLayoutId id="2147485031" r:id="rId1"/>
    <p:sldLayoutId id="2147485032" r:id="rId2"/>
    <p:sldLayoutId id="2147485061" r:id="rId3"/>
    <p:sldLayoutId id="2147485062" r:id="rId4"/>
    <p:sldLayoutId id="2147485037" r:id="rId5"/>
    <p:sldLayoutId id="2147485060" r:id="rId6"/>
    <p:sldLayoutId id="2147485039" r:id="rId7"/>
    <p:sldLayoutId id="2147485048" r:id="rId8"/>
    <p:sldLayoutId id="2147485041" r:id="rId9"/>
    <p:sldLayoutId id="2147485063" r:id="rId10"/>
    <p:sldLayoutId id="2147485044" r:id="rId11"/>
    <p:sldLayoutId id="2147485065" r:id="rId12"/>
    <p:sldLayoutId id="2147485036" r:id="rId13"/>
    <p:sldLayoutId id="2147485045" r:id="rId14"/>
    <p:sldLayoutId id="2147485064" r:id="rId15"/>
    <p:sldLayoutId id="2147485088" r:id="rId16"/>
  </p:sldLayoutIdLst>
  <p:transition spd="med">
    <p:fade/>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rgbClr val="4C4C4C"/>
          </a:solidFill>
          <a:latin typeface="Gotham-Book"/>
          <a:ea typeface="ＭＳ Ｐゴシック" charset="-128"/>
          <a:cs typeface="ＭＳ Ｐゴシック" charset="-128"/>
        </a:defRPr>
      </a:lvl1pPr>
      <a:lvl2pPr algn="ctr" defTabSz="457200" rtl="0" eaLnBrk="0" fontAlgn="base" hangingPunct="0">
        <a:spcBef>
          <a:spcPct val="0"/>
        </a:spcBef>
        <a:spcAft>
          <a:spcPct val="0"/>
        </a:spcAft>
        <a:defRPr sz="4400">
          <a:solidFill>
            <a:srgbClr val="4C4C4C"/>
          </a:solidFill>
          <a:latin typeface="Gotham-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4C4C4C"/>
          </a:solidFill>
          <a:latin typeface="Gotham-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4C4C4C"/>
          </a:solidFill>
          <a:latin typeface="Gotham-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4C4C4C"/>
          </a:solidFill>
          <a:latin typeface="Gotham-Book" charset="0"/>
          <a:ea typeface="ＭＳ Ｐゴシック" charset="-128"/>
          <a:cs typeface="ＭＳ Ｐゴシック" charset="-128"/>
        </a:defRPr>
      </a:lvl5pPr>
      <a:lvl6pPr marL="457200" algn="ctr" defTabSz="457200" rtl="0" fontAlgn="base">
        <a:spcBef>
          <a:spcPct val="0"/>
        </a:spcBef>
        <a:spcAft>
          <a:spcPct val="0"/>
        </a:spcAft>
        <a:defRPr>
          <a:solidFill>
            <a:srgbClr val="4C4C4C"/>
          </a:solidFill>
          <a:latin typeface="Gotham-Book" charset="0"/>
          <a:ea typeface="ＭＳ Ｐゴシック" charset="-128"/>
        </a:defRPr>
      </a:lvl6pPr>
      <a:lvl7pPr marL="914400" algn="ctr" defTabSz="457200" rtl="0" fontAlgn="base">
        <a:spcBef>
          <a:spcPct val="0"/>
        </a:spcBef>
        <a:spcAft>
          <a:spcPct val="0"/>
        </a:spcAft>
        <a:defRPr>
          <a:solidFill>
            <a:srgbClr val="4C4C4C"/>
          </a:solidFill>
          <a:latin typeface="Gotham-Book" charset="0"/>
          <a:ea typeface="ＭＳ Ｐゴシック" charset="-128"/>
        </a:defRPr>
      </a:lvl7pPr>
      <a:lvl8pPr marL="1371600" algn="ctr" defTabSz="457200" rtl="0" fontAlgn="base">
        <a:spcBef>
          <a:spcPct val="0"/>
        </a:spcBef>
        <a:spcAft>
          <a:spcPct val="0"/>
        </a:spcAft>
        <a:defRPr>
          <a:solidFill>
            <a:srgbClr val="4C4C4C"/>
          </a:solidFill>
          <a:latin typeface="Gotham-Book" charset="0"/>
          <a:ea typeface="ＭＳ Ｐゴシック" charset="-128"/>
        </a:defRPr>
      </a:lvl8pPr>
      <a:lvl9pPr marL="1828800" algn="ctr" defTabSz="457200" rtl="0" fontAlgn="base">
        <a:spcBef>
          <a:spcPct val="0"/>
        </a:spcBef>
        <a:spcAft>
          <a:spcPct val="0"/>
        </a:spcAft>
        <a:defRPr>
          <a:solidFill>
            <a:srgbClr val="4C4C4C"/>
          </a:solidFill>
          <a:latin typeface="Gotham-Book"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4C4C4C"/>
          </a:solidFill>
          <a:latin typeface="Gotham-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100" kern="1200">
          <a:solidFill>
            <a:srgbClr val="4C4C4C"/>
          </a:solidFill>
          <a:latin typeface="Gotham-Book"/>
          <a:ea typeface="ＭＳ Ｐゴシック" charset="-128"/>
          <a:cs typeface="ＭＳ Ｐゴシック" charset="-128"/>
        </a:defRPr>
      </a:lvl2pPr>
      <a:lvl3pPr marL="1143000" indent="-228600" algn="l" defTabSz="457200" rtl="0" eaLnBrk="0" fontAlgn="base" hangingPunct="0">
        <a:spcBef>
          <a:spcPct val="20000"/>
        </a:spcBef>
        <a:spcAft>
          <a:spcPct val="0"/>
        </a:spcAft>
        <a:buFont typeface="Arial" charset="0"/>
        <a:buChar char="•"/>
        <a:defRPr sz="2400" kern="1200">
          <a:solidFill>
            <a:srgbClr val="4C4C4C"/>
          </a:solidFill>
          <a:latin typeface="Gotham-Book"/>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charset="0"/>
        <a:buChar char="–"/>
        <a:defRPr sz="2000" kern="1200">
          <a:solidFill>
            <a:srgbClr val="4C4C4C"/>
          </a:solidFill>
          <a:latin typeface="Gotham-Book"/>
          <a:ea typeface="ＭＳ Ｐゴシック" charset="-128"/>
          <a:cs typeface="ＭＳ Ｐゴシック" charset="-128"/>
        </a:defRPr>
      </a:lvl4pPr>
      <a:lvl5pPr marL="2057400" indent="-228600" algn="l" defTabSz="457200" rtl="0" eaLnBrk="0" fontAlgn="base" hangingPunct="0">
        <a:spcBef>
          <a:spcPct val="20000"/>
        </a:spcBef>
        <a:spcAft>
          <a:spcPct val="0"/>
        </a:spcAft>
        <a:buFont typeface="Arial" charset="0"/>
        <a:buChar char="»"/>
        <a:defRPr sz="2000" kern="1200">
          <a:solidFill>
            <a:srgbClr val="4C4C4C"/>
          </a:solidFill>
          <a:latin typeface="Gotham-Book"/>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4764553"/>
            <a:ext cx="9296400" cy="1407647"/>
          </a:xfrm>
        </p:spPr>
        <p:txBody>
          <a:bodyPr/>
          <a:lstStyle/>
          <a:p>
            <a:pPr>
              <a:spcBef>
                <a:spcPts val="500"/>
              </a:spcBef>
            </a:pPr>
            <a:r>
              <a:rPr lang="en-US" sz="3200" dirty="0" smtClean="0">
                <a:solidFill>
                  <a:schemeClr val="tx2"/>
                </a:solidFill>
              </a:rPr>
              <a:t>	The </a:t>
            </a:r>
            <a:r>
              <a:rPr lang="en-US" sz="3200" dirty="0">
                <a:solidFill>
                  <a:schemeClr val="tx2"/>
                </a:solidFill>
              </a:rPr>
              <a:t>Changing Media Landscape</a:t>
            </a:r>
            <a:r>
              <a:rPr lang="en-US" sz="3200" dirty="0" smtClean="0">
                <a:solidFill>
                  <a:schemeClr val="tx2"/>
                </a:solidFill>
              </a:rPr>
              <a:t>: </a:t>
            </a:r>
          </a:p>
          <a:p>
            <a:pPr>
              <a:spcBef>
                <a:spcPts val="500"/>
              </a:spcBef>
            </a:pPr>
            <a:r>
              <a:rPr lang="en-US" sz="3200" dirty="0">
                <a:solidFill>
                  <a:schemeClr val="tx2"/>
                </a:solidFill>
              </a:rPr>
              <a:t>	</a:t>
            </a:r>
            <a:r>
              <a:rPr lang="en-US" sz="3200" dirty="0" smtClean="0">
                <a:solidFill>
                  <a:schemeClr val="tx2"/>
                </a:solidFill>
              </a:rPr>
              <a:t>Implications </a:t>
            </a:r>
            <a:r>
              <a:rPr lang="en-US" sz="3200" dirty="0">
                <a:solidFill>
                  <a:schemeClr val="tx2"/>
                </a:solidFill>
              </a:rPr>
              <a:t>for an Informed </a:t>
            </a:r>
            <a:r>
              <a:rPr lang="en-US" sz="3200" dirty="0" smtClean="0">
                <a:solidFill>
                  <a:schemeClr val="tx2"/>
                </a:solidFill>
              </a:rPr>
              <a:t>Public</a:t>
            </a:r>
          </a:p>
          <a:p>
            <a:pPr>
              <a:spcBef>
                <a:spcPts val="500"/>
              </a:spcBef>
            </a:pPr>
            <a:r>
              <a:rPr lang="en-US" sz="3200" dirty="0">
                <a:solidFill>
                  <a:schemeClr val="tx2"/>
                </a:solidFill>
              </a:rPr>
              <a:t> </a:t>
            </a:r>
            <a:r>
              <a:rPr lang="en-US" sz="3200" dirty="0" smtClean="0">
                <a:solidFill>
                  <a:schemeClr val="tx2"/>
                </a:solidFill>
              </a:rPr>
              <a:t>  															Tom </a:t>
            </a:r>
            <a:r>
              <a:rPr lang="en-US" sz="3200" dirty="0" err="1" smtClean="0">
                <a:solidFill>
                  <a:schemeClr val="tx2"/>
                </a:solidFill>
              </a:rPr>
              <a:t>Glaisyer</a:t>
            </a:r>
            <a:endParaRPr lang="en-US" sz="3200" dirty="0" smtClean="0">
              <a:solidFill>
                <a:schemeClr val="tx2"/>
              </a:solidFill>
            </a:endParaRPr>
          </a:p>
        </p:txBody>
      </p:sp>
      <p:sp>
        <p:nvSpPr>
          <p:cNvPr id="3" name="Content Placeholder 2"/>
          <p:cNvSpPr>
            <a:spLocks noGrp="1"/>
          </p:cNvSpPr>
          <p:nvPr>
            <p:ph idx="10"/>
          </p:nvPr>
        </p:nvSpPr>
        <p:spPr>
          <a:xfrm>
            <a:off x="7340600" y="266700"/>
            <a:ext cx="1546225" cy="457200"/>
          </a:xfrm>
        </p:spPr>
        <p:txBody>
          <a:bodyPr/>
          <a:lstStyle/>
          <a:p>
            <a:r>
              <a:rPr lang="en-US" sz="1800" dirty="0" smtClean="0"/>
              <a:t>March 2015</a:t>
            </a:r>
            <a:endParaRPr lang="en-US" sz="1800" dirty="0">
              <a:solidFill>
                <a:srgbClr val="073E94"/>
              </a:solidFill>
            </a:endParaRPr>
          </a:p>
        </p:txBody>
      </p:sp>
      <p:pic>
        <p:nvPicPr>
          <p:cNvPr id="7" name="Picture 6" descr="525928_257431277717412_1257836113_n.jpg"/>
          <p:cNvPicPr>
            <a:picLocks noChangeAspect="1"/>
          </p:cNvPicPr>
          <p:nvPr/>
        </p:nvPicPr>
        <p:blipFill>
          <a:blip r:embed="rId3"/>
          <a:stretch>
            <a:fillRect/>
          </a:stretch>
        </p:blipFill>
        <p:spPr>
          <a:xfrm>
            <a:off x="0" y="1189503"/>
            <a:ext cx="9144000" cy="3384550"/>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3200" y="1591523"/>
            <a:ext cx="8788400" cy="4021877"/>
          </a:xfrm>
        </p:spPr>
        <p:txBody>
          <a:bodyPr/>
          <a:lstStyle/>
          <a:p>
            <a:pPr marL="0" indent="0" algn="ctr">
              <a:buNone/>
            </a:pPr>
            <a:r>
              <a:rPr lang="en-US" sz="2800" dirty="0">
                <a:latin typeface="Arial Black"/>
                <a:cs typeface="Arial Black"/>
              </a:rPr>
              <a:t>The Democracy Fund aspires to the highest ideals of the American republic — government of, by, and for the people. </a:t>
            </a:r>
            <a:endParaRPr lang="en-US" sz="2800" dirty="0" smtClean="0">
              <a:latin typeface="Arial Black"/>
              <a:cs typeface="Arial Black"/>
            </a:endParaRPr>
          </a:p>
          <a:p>
            <a:pPr marL="0" indent="0" algn="ctr">
              <a:buNone/>
            </a:pPr>
            <a:endParaRPr lang="en-US" sz="2800" dirty="0" smtClean="0">
              <a:latin typeface="Arial Black"/>
              <a:cs typeface="Arial Black"/>
            </a:endParaRPr>
          </a:p>
          <a:p>
            <a:pPr marL="0" indent="0" algn="ctr">
              <a:buNone/>
            </a:pPr>
            <a:r>
              <a:rPr lang="en-US" sz="2800" dirty="0" smtClean="0">
                <a:latin typeface="Arial Black"/>
                <a:cs typeface="Arial Black"/>
              </a:rPr>
              <a:t>We </a:t>
            </a:r>
            <a:r>
              <a:rPr lang="en-US" sz="2800" dirty="0">
                <a:latin typeface="Arial Black"/>
                <a:cs typeface="Arial Black"/>
              </a:rPr>
              <a:t>invest in organizations working to ensure that our political system is responsive to the priorities of the American public and has the capacity to meet the greatest challenges facing our country.</a:t>
            </a:r>
          </a:p>
        </p:txBody>
      </p:sp>
      <p:sp>
        <p:nvSpPr>
          <p:cNvPr id="2" name="Slide Number Placeholder 1"/>
          <p:cNvSpPr>
            <a:spLocks noGrp="1"/>
          </p:cNvSpPr>
          <p:nvPr>
            <p:ph type="sldNum" sz="quarter" idx="16"/>
          </p:nvPr>
        </p:nvSpPr>
        <p:spPr/>
        <p:txBody>
          <a:bodyPr/>
          <a:lstStyle/>
          <a:p>
            <a:fld id="{42C714D2-6A1B-FD4B-B2D5-6AEEC5538A42}" type="slidenum">
              <a:rPr lang="en-US" smtClean="0"/>
              <a:pPr/>
              <a:t>2</a:t>
            </a:fld>
            <a:endParaRPr lang="en-US"/>
          </a:p>
        </p:txBody>
      </p:sp>
    </p:spTree>
    <p:extLst>
      <p:ext uri="{BB962C8B-B14F-4D97-AF65-F5344CB8AC3E}">
        <p14:creationId xmlns:p14="http://schemas.microsoft.com/office/powerpoint/2010/main" val="383354637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0768" y="1896323"/>
            <a:ext cx="7589837" cy="4021877"/>
          </a:xfrm>
        </p:spPr>
        <p:txBody>
          <a:bodyPr/>
          <a:lstStyle/>
          <a:p>
            <a:pPr marL="0" indent="0" algn="ctr">
              <a:buNone/>
            </a:pPr>
            <a:r>
              <a:rPr lang="en-US" sz="2800" dirty="0">
                <a:latin typeface="Arial Black"/>
                <a:cs typeface="Arial Black"/>
              </a:rPr>
              <a:t>We will seek to foster a more informed and active electorate by providing voters with the information, opportunities for engagement, and skills they need to make informed choices.</a:t>
            </a:r>
          </a:p>
        </p:txBody>
      </p:sp>
      <p:sp>
        <p:nvSpPr>
          <p:cNvPr id="3" name="Slide Number Placeholder 2"/>
          <p:cNvSpPr>
            <a:spLocks noGrp="1"/>
          </p:cNvSpPr>
          <p:nvPr>
            <p:ph type="sldNum" sz="quarter" idx="16"/>
          </p:nvPr>
        </p:nvSpPr>
        <p:spPr/>
        <p:txBody>
          <a:bodyPr/>
          <a:lstStyle/>
          <a:p>
            <a:fld id="{82BF8B46-78B9-4741-9B4D-41E05A0B2C2A}" type="slidenum">
              <a:rPr lang="en-US" smtClean="0"/>
              <a:pPr/>
              <a:t>3</a:t>
            </a:fld>
            <a:endParaRPr lang="en-US" dirty="0"/>
          </a:p>
        </p:txBody>
      </p:sp>
      <p:sp>
        <p:nvSpPr>
          <p:cNvPr id="4" name="Content Placeholder 3"/>
          <p:cNvSpPr>
            <a:spLocks noGrp="1"/>
          </p:cNvSpPr>
          <p:nvPr>
            <p:ph idx="15"/>
          </p:nvPr>
        </p:nvSpPr>
        <p:spPr/>
        <p:txBody>
          <a:bodyPr/>
          <a:lstStyle/>
          <a:p>
            <a:r>
              <a:rPr lang="en-US" dirty="0" smtClean="0"/>
              <a:t>Informed Participation</a:t>
            </a:r>
            <a:endParaRPr lang="en-US" dirty="0"/>
          </a:p>
        </p:txBody>
      </p:sp>
    </p:spTree>
    <p:extLst>
      <p:ext uri="{BB962C8B-B14F-4D97-AF65-F5344CB8AC3E}">
        <p14:creationId xmlns:p14="http://schemas.microsoft.com/office/powerpoint/2010/main" val="129161238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82BF8B46-78B9-4741-9B4D-41E05A0B2C2A}" type="slidenum">
              <a:rPr lang="en-US" smtClean="0"/>
              <a:pPr/>
              <a:t>4</a:t>
            </a:fld>
            <a:endParaRPr lang="en-US" dirty="0"/>
          </a:p>
        </p:txBody>
      </p:sp>
      <p:sp>
        <p:nvSpPr>
          <p:cNvPr id="4" name="Content Placeholder 3"/>
          <p:cNvSpPr>
            <a:spLocks noGrp="1"/>
          </p:cNvSpPr>
          <p:nvPr>
            <p:ph idx="15"/>
          </p:nvPr>
        </p:nvSpPr>
        <p:spPr/>
        <p:txBody>
          <a:bodyPr/>
          <a:lstStyle/>
          <a:p>
            <a:r>
              <a:rPr lang="en-US" dirty="0" smtClean="0"/>
              <a:t>The way we might imagine impact</a:t>
            </a:r>
            <a:endParaRPr lang="en-US" dirty="0"/>
          </a:p>
        </p:txBody>
      </p:sp>
      <p:pic>
        <p:nvPicPr>
          <p:cNvPr id="5" name="Picture 4"/>
          <p:cNvPicPr>
            <a:picLocks noChangeAspect="1"/>
          </p:cNvPicPr>
          <p:nvPr/>
        </p:nvPicPr>
        <p:blipFill>
          <a:blip r:embed="rId2"/>
          <a:stretch>
            <a:fillRect/>
          </a:stretch>
        </p:blipFill>
        <p:spPr>
          <a:xfrm>
            <a:off x="1768984" y="1957291"/>
            <a:ext cx="5596128" cy="3730752"/>
          </a:xfrm>
          <a:prstGeom prst="rect">
            <a:avLst/>
          </a:prstGeom>
        </p:spPr>
      </p:pic>
    </p:spTree>
    <p:extLst>
      <p:ext uri="{BB962C8B-B14F-4D97-AF65-F5344CB8AC3E}">
        <p14:creationId xmlns:p14="http://schemas.microsoft.com/office/powerpoint/2010/main" val="249292427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82BF8B46-78B9-4741-9B4D-41E05A0B2C2A}" type="slidenum">
              <a:rPr lang="en-US" smtClean="0"/>
              <a:pPr/>
              <a:t>5</a:t>
            </a:fld>
            <a:endParaRPr lang="en-US" dirty="0"/>
          </a:p>
        </p:txBody>
      </p:sp>
      <p:sp>
        <p:nvSpPr>
          <p:cNvPr id="4" name="Content Placeholder 3"/>
          <p:cNvSpPr>
            <a:spLocks noGrp="1"/>
          </p:cNvSpPr>
          <p:nvPr>
            <p:ph idx="15"/>
          </p:nvPr>
        </p:nvSpPr>
        <p:spPr/>
        <p:txBody>
          <a:bodyPr/>
          <a:lstStyle/>
          <a:p>
            <a:r>
              <a:rPr lang="en-US" dirty="0" smtClean="0"/>
              <a:t>Probably more like how impact plays out</a:t>
            </a:r>
            <a:endParaRPr lang="en-US" dirty="0"/>
          </a:p>
        </p:txBody>
      </p:sp>
      <p:pic>
        <p:nvPicPr>
          <p:cNvPr id="2" name="Picture 1"/>
          <p:cNvPicPr>
            <a:picLocks noChangeAspect="1"/>
          </p:cNvPicPr>
          <p:nvPr/>
        </p:nvPicPr>
        <p:blipFill>
          <a:blip r:embed="rId2"/>
          <a:stretch>
            <a:fillRect/>
          </a:stretch>
        </p:blipFill>
        <p:spPr>
          <a:xfrm>
            <a:off x="1814345" y="1944592"/>
            <a:ext cx="5559552" cy="3717951"/>
          </a:xfrm>
          <a:prstGeom prst="rect">
            <a:avLst/>
          </a:prstGeom>
        </p:spPr>
      </p:pic>
    </p:spTree>
    <p:extLst>
      <p:ext uri="{BB962C8B-B14F-4D97-AF65-F5344CB8AC3E}">
        <p14:creationId xmlns:p14="http://schemas.microsoft.com/office/powerpoint/2010/main" val="20204021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82BF8B46-78B9-4741-9B4D-41E05A0B2C2A}" type="slidenum">
              <a:rPr lang="en-US" smtClean="0"/>
              <a:pPr/>
              <a:t>6</a:t>
            </a:fld>
            <a:endParaRPr lang="en-US" dirty="0"/>
          </a:p>
        </p:txBody>
      </p:sp>
      <p:sp>
        <p:nvSpPr>
          <p:cNvPr id="4" name="Content Placeholder 3"/>
          <p:cNvSpPr>
            <a:spLocks noGrp="1"/>
          </p:cNvSpPr>
          <p:nvPr>
            <p:ph idx="15"/>
          </p:nvPr>
        </p:nvSpPr>
        <p:spPr/>
        <p:txBody>
          <a:bodyPr/>
          <a:lstStyle/>
          <a:p>
            <a:r>
              <a:rPr lang="en-US" dirty="0" smtClean="0"/>
              <a:t>Some Grantees</a:t>
            </a:r>
            <a:endParaRPr lang="en-US" dirty="0"/>
          </a:p>
        </p:txBody>
      </p:sp>
      <p:pic>
        <p:nvPicPr>
          <p:cNvPr id="5" name="Picture 4"/>
          <p:cNvPicPr>
            <a:picLocks noChangeAspect="1"/>
          </p:cNvPicPr>
          <p:nvPr/>
        </p:nvPicPr>
        <p:blipFill rotWithShape="1">
          <a:blip r:embed="rId2"/>
          <a:srcRect t="8170" b="13196"/>
          <a:stretch/>
        </p:blipFill>
        <p:spPr>
          <a:xfrm>
            <a:off x="801636" y="2071928"/>
            <a:ext cx="2792463" cy="985346"/>
          </a:xfrm>
          <a:prstGeom prst="rect">
            <a:avLst/>
          </a:prstGeom>
        </p:spPr>
      </p:pic>
      <p:pic>
        <p:nvPicPr>
          <p:cNvPr id="7" name="Picture 6"/>
          <p:cNvPicPr>
            <a:picLocks noChangeAspect="1"/>
          </p:cNvPicPr>
          <p:nvPr/>
        </p:nvPicPr>
        <p:blipFill>
          <a:blip r:embed="rId3"/>
          <a:stretch>
            <a:fillRect/>
          </a:stretch>
        </p:blipFill>
        <p:spPr>
          <a:xfrm>
            <a:off x="5975364" y="4100708"/>
            <a:ext cx="2076107" cy="1163541"/>
          </a:xfrm>
          <a:prstGeom prst="rect">
            <a:avLst/>
          </a:prstGeom>
        </p:spPr>
      </p:pic>
      <p:pic>
        <p:nvPicPr>
          <p:cNvPr id="10" name="Picture 9" descr="Screen Shot 2015-03-03 at 5.32.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433" y="1863474"/>
            <a:ext cx="4013200" cy="1168400"/>
          </a:xfrm>
          <a:prstGeom prst="rect">
            <a:avLst/>
          </a:prstGeom>
        </p:spPr>
      </p:pic>
      <p:pic>
        <p:nvPicPr>
          <p:cNvPr id="2" name="Picture 1"/>
          <p:cNvPicPr>
            <a:picLocks noChangeAspect="1"/>
          </p:cNvPicPr>
          <p:nvPr/>
        </p:nvPicPr>
        <p:blipFill>
          <a:blip r:embed="rId5"/>
          <a:stretch>
            <a:fillRect/>
          </a:stretch>
        </p:blipFill>
        <p:spPr>
          <a:xfrm>
            <a:off x="801636" y="4354845"/>
            <a:ext cx="4064000" cy="698500"/>
          </a:xfrm>
          <a:prstGeom prst="rect">
            <a:avLst/>
          </a:prstGeom>
        </p:spPr>
      </p:pic>
    </p:spTree>
    <p:extLst>
      <p:ext uri="{BB962C8B-B14F-4D97-AF65-F5344CB8AC3E}">
        <p14:creationId xmlns:p14="http://schemas.microsoft.com/office/powerpoint/2010/main" val="381977338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6"/>
          </p:nvPr>
        </p:nvSpPr>
        <p:spPr/>
        <p:txBody>
          <a:bodyPr/>
          <a:lstStyle/>
          <a:p>
            <a:fld id="{82BF8B46-78B9-4741-9B4D-41E05A0B2C2A}" type="slidenum">
              <a:rPr lang="en-US" smtClean="0"/>
              <a:pPr/>
              <a:t>7</a:t>
            </a:fld>
            <a:endParaRPr lang="en-US" dirty="0"/>
          </a:p>
        </p:txBody>
      </p:sp>
      <p:sp>
        <p:nvSpPr>
          <p:cNvPr id="4" name="Content Placeholder 3"/>
          <p:cNvSpPr>
            <a:spLocks noGrp="1"/>
          </p:cNvSpPr>
          <p:nvPr>
            <p:ph idx="15"/>
          </p:nvPr>
        </p:nvSpPr>
        <p:spPr/>
        <p:txBody>
          <a:bodyPr/>
          <a:lstStyle/>
          <a:p>
            <a:endParaRPr lang="en-US"/>
          </a:p>
        </p:txBody>
      </p:sp>
      <p:sp>
        <p:nvSpPr>
          <p:cNvPr id="5" name="Rectangle 4"/>
          <p:cNvSpPr/>
          <p:nvPr/>
        </p:nvSpPr>
        <p:spPr>
          <a:xfrm>
            <a:off x="0" y="0"/>
            <a:ext cx="9144000" cy="6858000"/>
          </a:xfrm>
          <a:prstGeom prst="rect">
            <a:avLst/>
          </a:prstGeom>
          <a:solidFill>
            <a:schemeClr val="tx1">
              <a:lumMod val="5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84905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5334" y="1705823"/>
            <a:ext cx="7589837" cy="4021877"/>
          </a:xfrm>
        </p:spPr>
        <p:txBody>
          <a:bodyPr/>
          <a:lstStyle/>
          <a:p>
            <a:r>
              <a:rPr lang="en-US" dirty="0" smtClean="0"/>
              <a:t>Measure inclusively – It’s not one size fits all.</a:t>
            </a:r>
          </a:p>
          <a:p>
            <a:endParaRPr lang="en-US" dirty="0" smtClean="0"/>
          </a:p>
          <a:p>
            <a:r>
              <a:rPr lang="en-US" dirty="0" smtClean="0"/>
              <a:t>Output </a:t>
            </a:r>
            <a:r>
              <a:rPr lang="en-US" dirty="0" smtClean="0">
                <a:latin typeface="Wingdings"/>
                <a:ea typeface="Wingdings"/>
                <a:cs typeface="Wingdings"/>
                <a:sym typeface="Wingdings"/>
              </a:rPr>
              <a:t></a:t>
            </a:r>
            <a:r>
              <a:rPr lang="en-US" dirty="0" smtClean="0"/>
              <a:t> Readership </a:t>
            </a:r>
            <a:r>
              <a:rPr lang="en-US" dirty="0" smtClean="0">
                <a:latin typeface="Wingdings"/>
                <a:ea typeface="Wingdings"/>
                <a:cs typeface="Wingdings"/>
                <a:sym typeface="Wingdings"/>
              </a:rPr>
              <a:t></a:t>
            </a:r>
            <a:r>
              <a:rPr lang="en-US" dirty="0" smtClean="0"/>
              <a:t> </a:t>
            </a:r>
            <a:r>
              <a:rPr lang="en-US" dirty="0"/>
              <a:t>Engagement</a:t>
            </a:r>
            <a:endParaRPr lang="en-US" dirty="0" smtClean="0"/>
          </a:p>
          <a:p>
            <a:endParaRPr lang="en-US" dirty="0"/>
          </a:p>
          <a:p>
            <a:r>
              <a:rPr lang="en-US" dirty="0" smtClean="0"/>
              <a:t>Did people understand the journalism?</a:t>
            </a:r>
          </a:p>
          <a:p>
            <a:endParaRPr lang="en-US" dirty="0"/>
          </a:p>
          <a:p>
            <a:r>
              <a:rPr lang="en-US" dirty="0" smtClean="0"/>
              <a:t>Did it change anything?</a:t>
            </a:r>
          </a:p>
          <a:p>
            <a:endParaRPr lang="en-US" dirty="0"/>
          </a:p>
          <a:p>
            <a:endParaRPr lang="en-US" dirty="0" smtClean="0"/>
          </a:p>
          <a:p>
            <a:endParaRPr lang="en-US" dirty="0"/>
          </a:p>
          <a:p>
            <a:endParaRPr lang="en-US" dirty="0"/>
          </a:p>
        </p:txBody>
      </p:sp>
      <p:sp>
        <p:nvSpPr>
          <p:cNvPr id="3" name="Slide Number Placeholder 2"/>
          <p:cNvSpPr>
            <a:spLocks noGrp="1"/>
          </p:cNvSpPr>
          <p:nvPr>
            <p:ph type="sldNum" sz="quarter" idx="16"/>
          </p:nvPr>
        </p:nvSpPr>
        <p:spPr/>
        <p:txBody>
          <a:bodyPr/>
          <a:lstStyle/>
          <a:p>
            <a:fld id="{82BF8B46-78B9-4741-9B4D-41E05A0B2C2A}" type="slidenum">
              <a:rPr lang="en-US" smtClean="0"/>
              <a:pPr/>
              <a:t>8</a:t>
            </a:fld>
            <a:endParaRPr lang="en-US" dirty="0"/>
          </a:p>
        </p:txBody>
      </p:sp>
      <p:sp>
        <p:nvSpPr>
          <p:cNvPr id="4" name="Content Placeholder 3"/>
          <p:cNvSpPr>
            <a:spLocks noGrp="1"/>
          </p:cNvSpPr>
          <p:nvPr>
            <p:ph idx="15"/>
          </p:nvPr>
        </p:nvSpPr>
        <p:spPr/>
        <p:txBody>
          <a:bodyPr/>
          <a:lstStyle/>
          <a:p>
            <a:r>
              <a:rPr lang="en-US" dirty="0" smtClean="0"/>
              <a:t>How do we think about impact</a:t>
            </a:r>
            <a:endParaRPr lang="en-US" dirty="0"/>
          </a:p>
        </p:txBody>
      </p:sp>
    </p:spTree>
    <p:extLst>
      <p:ext uri="{BB962C8B-B14F-4D97-AF65-F5344CB8AC3E}">
        <p14:creationId xmlns:p14="http://schemas.microsoft.com/office/powerpoint/2010/main" val="21773432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7"/>
          </p:nvPr>
        </p:nvSpPr>
        <p:spPr/>
      </p:sp>
      <p:sp>
        <p:nvSpPr>
          <p:cNvPr id="7" name="Content Placeholder 6"/>
          <p:cNvSpPr>
            <a:spLocks noGrp="1"/>
          </p:cNvSpPr>
          <p:nvPr>
            <p:ph idx="1"/>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82BF8B46-78B9-4741-9B4D-41E05A0B2C2A}" type="slidenum">
              <a:rPr lang="en-US" smtClean="0"/>
              <a:pPr/>
              <a:t>9</a:t>
            </a:fld>
            <a:endParaRPr lang="en-US" dirty="0"/>
          </a:p>
        </p:txBody>
      </p:sp>
    </p:spTree>
    <p:extLst>
      <p:ext uri="{BB962C8B-B14F-4D97-AF65-F5344CB8AC3E}">
        <p14:creationId xmlns:p14="http://schemas.microsoft.com/office/powerpoint/2010/main" val="26288227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DemocracyFund_colors 1">
      <a:dk1>
        <a:srgbClr val="464646"/>
      </a:dk1>
      <a:lt1>
        <a:srgbClr val="FFFFFF"/>
      </a:lt1>
      <a:dk2>
        <a:srgbClr val="26418A"/>
      </a:dk2>
      <a:lt2>
        <a:srgbClr val="FFFFFF"/>
      </a:lt2>
      <a:accent1>
        <a:srgbClr val="83CDDE"/>
      </a:accent1>
      <a:accent2>
        <a:srgbClr val="ED1C24"/>
      </a:accent2>
      <a:accent3>
        <a:srgbClr val="009ADE"/>
      </a:accent3>
      <a:accent4>
        <a:srgbClr val="8A8B87"/>
      </a:accent4>
      <a:accent5>
        <a:srgbClr val="9BBCDE"/>
      </a:accent5>
      <a:accent6>
        <a:srgbClr val="F1F1F1"/>
      </a:accent6>
      <a:hlink>
        <a:srgbClr val="009ADE"/>
      </a:hlink>
      <a:folHlink>
        <a:srgbClr val="89898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85277</TotalTime>
  <Words>175</Words>
  <Application>Microsoft Office PowerPoint</Application>
  <PresentationFormat>On-screen Show (4:3)</PresentationFormat>
  <Paragraphs>37</Paragraphs>
  <Slides>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Arial</vt:lpstr>
      <vt:lpstr>Arial Black</vt:lpstr>
      <vt:lpstr>Calibri</vt:lpstr>
      <vt:lpstr>Gotham-Book</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Powered by Technology</dc:title>
  <dc:creator>Omidyar Network</dc:creator>
  <cp:lastModifiedBy>Morra, Jean</cp:lastModifiedBy>
  <cp:revision>1998</cp:revision>
  <cp:lastPrinted>2014-10-23T13:35:56Z</cp:lastPrinted>
  <dcterms:created xsi:type="dcterms:W3CDTF">2014-05-30T02:11:18Z</dcterms:created>
  <dcterms:modified xsi:type="dcterms:W3CDTF">2015-03-04T21:18:16Z</dcterms:modified>
</cp:coreProperties>
</file>