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709"/>
    <a:srgbClr val="D6C2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howGuides="1">
      <p:cViewPr varScale="1">
        <p:scale>
          <a:sx n="79" d="100"/>
          <a:sy n="79" d="100"/>
        </p:scale>
        <p:origin x="775" y="4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3152" cy="7315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906B-D00F-4194-855F-F03EE936D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7F3B92-F108-42CF-AA72-D67520A76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EF8BE-403C-429B-A997-D635DDF4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ECF7-5B0A-42AB-ADA4-80B205805D06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F30B8-639B-419D-833B-BE9A6B3D3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ED2CE-22C5-4A7F-89FC-227FB70B4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1BA8-07F0-4C11-9C85-23BA15D4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40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55C0A-9478-48F1-ADC6-E35847FE8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46C294-DABF-4AF2-9F19-B210AE1C1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6CA4C-1579-4DC8-9BB5-D251D10B5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ECF7-5B0A-42AB-ADA4-80B205805D06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D7D0F-5AE1-4068-844A-B3176FDF7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68C58-6B27-4FE8-B0E7-F0CCEB8E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1BA8-07F0-4C11-9C85-23BA15D4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1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7A54DC-931C-4CD3-A3D4-693B1F181F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E5BA49-298D-4981-9887-4A6327D651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DC980-E07D-4DD3-A0BA-F92976F11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ECF7-5B0A-42AB-ADA4-80B205805D06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924BA-51B0-4CED-BBC5-D5BC5DB7A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A5047-85BA-4F80-870E-68B4A10C3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1BA8-07F0-4C11-9C85-23BA15D4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49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3453-B784-452E-AD67-5C9C0693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269C4-53FB-42F5-BDBB-856253EF6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77BA8-7F1B-4024-924A-7933AE53B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ECF7-5B0A-42AB-ADA4-80B205805D06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C3E73-9E4A-4727-9441-A06E17E6D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DFF0C-EEBC-4B69-8565-2CB88D4B7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1BA8-07F0-4C11-9C85-23BA15D4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79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D4C7A-8CE1-47EA-B402-0C01F0331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AE51F5-2EC3-42F9-B2E3-6669049E7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FEF44-5D21-4BB6-9374-0C53A9377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ECF7-5B0A-42AB-ADA4-80B205805D06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4F38A-C80C-43A4-A4E7-B65A3BC4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861F9-756F-4794-BF98-0789D8C29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1BA8-07F0-4C11-9C85-23BA15D4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45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E301E-7EA8-45BF-8811-43C008C9F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F51CA-0CC5-4C42-A6B8-5127AF536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ACA5A-6BCE-4F26-AB83-66B189A58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5C307-6593-4BD1-9639-8A0BC5307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ECF7-5B0A-42AB-ADA4-80B205805D06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12A5D-3CF0-49E0-A8D4-641EB8568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4280ED-84DD-48BE-93B6-0233AF94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1BA8-07F0-4C11-9C85-23BA15D4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7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416DB-7C7F-4233-9A52-58F5EB81D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699ED-4D24-4097-95C1-15CFE4420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3D58B-8E63-4127-B872-A3E754069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39A077-7213-4A36-A2D6-9684A9CAC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EFF5C6-F0E6-4C4C-AF89-77E59F0D6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273182-67B5-4DD8-80B7-83B894E50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ECF7-5B0A-42AB-ADA4-80B205805D06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4D2A4A-B51E-4ED6-BBD2-BC92866D7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224E11-7123-463D-9C75-BA673908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1BA8-07F0-4C11-9C85-23BA15D4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B7AB-3D05-4862-9CBC-01ED1EBC5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7E86F3-DB21-4581-B319-16679AABE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ECF7-5B0A-42AB-ADA4-80B205805D06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737B33-C286-4A79-AF3F-733259301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6D362-C7AA-4ED5-B10A-423A11A0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1BA8-07F0-4C11-9C85-23BA15D4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0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C214F9-37B5-457A-80A3-6BF657D6C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ECF7-5B0A-42AB-ADA4-80B205805D06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D69060-E7C7-435A-810C-B20ACC53A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9CF7D-231D-4FA6-8178-5F06E5646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1BA8-07F0-4C11-9C85-23BA15D4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30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4E34-89C3-44FC-85E1-C246A1AF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610D5-3FA0-4882-BD42-C2D869404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E8F4E-4DC8-4E71-A1AD-2DD9631E4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E043CB-F32D-4A69-A276-B8D72FBDF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ECF7-5B0A-42AB-ADA4-80B205805D06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905EA-14CE-4807-91A6-8ECBF28BA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4BC214-2310-4732-960E-6CCAC3761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1BA8-07F0-4C11-9C85-23BA15D4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23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22A17-C078-4DDD-A5EC-FE8383A33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6D50E2-2B3C-43D3-BB0B-E397B20D9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0EC3B7-3C8A-4BA3-A087-51136D9A6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2D3CA-3FC2-4E4E-9964-F6665FAC8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CECF7-5B0A-42AB-ADA4-80B205805D06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EE110-DEFA-4A75-A494-C5766D7E2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8561E-19E6-4E38-88FC-20FE2823B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71BA8-07F0-4C11-9C85-23BA15D4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4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7F173-A66D-4F9D-BE2C-3250F3B40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DAF5A-C9F6-4961-AAC6-5DE32B46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B67FF-8C4D-45A9-9665-2126BA09AA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CECF7-5B0A-42AB-ADA4-80B205805D06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1AE85-B430-489D-AF5F-F4BF5D841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67731-9FB0-4057-ABC4-4CF43F9C3E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71BA8-07F0-4C11-9C85-23BA15D4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8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B4D509-DB46-4AF4-B909-A5E041FCFAB9}"/>
              </a:ext>
            </a:extLst>
          </p:cNvPr>
          <p:cNvSpPr/>
          <p:nvPr/>
        </p:nvSpPr>
        <p:spPr>
          <a:xfrm>
            <a:off x="0" y="0"/>
            <a:ext cx="12192000" cy="6861242"/>
          </a:xfrm>
          <a:prstGeom prst="rect">
            <a:avLst/>
          </a:prstGeom>
          <a:solidFill>
            <a:srgbClr val="FBE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934CD-DF0D-4E29-AC4C-84C9F72ED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11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B4D509-DB46-4AF4-B909-A5E041FCFAB9}"/>
              </a:ext>
            </a:extLst>
          </p:cNvPr>
          <p:cNvSpPr/>
          <p:nvPr/>
        </p:nvSpPr>
        <p:spPr>
          <a:xfrm>
            <a:off x="0" y="0"/>
            <a:ext cx="12192000" cy="6861242"/>
          </a:xfrm>
          <a:prstGeom prst="rect">
            <a:avLst/>
          </a:prstGeom>
          <a:solidFill>
            <a:srgbClr val="FBE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66954-A559-42C0-97D9-BD3789E05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167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B4D509-DB46-4AF4-B909-A5E041FCFAB9}"/>
              </a:ext>
            </a:extLst>
          </p:cNvPr>
          <p:cNvSpPr/>
          <p:nvPr/>
        </p:nvSpPr>
        <p:spPr>
          <a:xfrm>
            <a:off x="0" y="0"/>
            <a:ext cx="12192000" cy="6861242"/>
          </a:xfrm>
          <a:prstGeom prst="rect">
            <a:avLst/>
          </a:prstGeom>
          <a:solidFill>
            <a:srgbClr val="FBE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8F2DA3-0614-4FAA-8851-FB14091CE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45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B4D509-DB46-4AF4-B909-A5E041FCFAB9}"/>
              </a:ext>
            </a:extLst>
          </p:cNvPr>
          <p:cNvSpPr/>
          <p:nvPr/>
        </p:nvSpPr>
        <p:spPr>
          <a:xfrm>
            <a:off x="0" y="0"/>
            <a:ext cx="12192000" cy="6861242"/>
          </a:xfrm>
          <a:prstGeom prst="rect">
            <a:avLst/>
          </a:prstGeom>
          <a:solidFill>
            <a:srgbClr val="FBE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301D6C-EF70-4A19-A75A-45B6A3F1F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1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B4D509-DB46-4AF4-B909-A5E041FCFAB9}"/>
              </a:ext>
            </a:extLst>
          </p:cNvPr>
          <p:cNvSpPr/>
          <p:nvPr/>
        </p:nvSpPr>
        <p:spPr>
          <a:xfrm>
            <a:off x="0" y="0"/>
            <a:ext cx="12192000" cy="6861242"/>
          </a:xfrm>
          <a:prstGeom prst="rect">
            <a:avLst/>
          </a:prstGeom>
          <a:solidFill>
            <a:srgbClr val="FBE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9B64A3-C8D0-4F28-A99C-BC0B5C7AF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02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B4D509-DB46-4AF4-B909-A5E041FCFAB9}"/>
              </a:ext>
            </a:extLst>
          </p:cNvPr>
          <p:cNvSpPr/>
          <p:nvPr/>
        </p:nvSpPr>
        <p:spPr>
          <a:xfrm>
            <a:off x="0" y="0"/>
            <a:ext cx="12192000" cy="6861242"/>
          </a:xfrm>
          <a:prstGeom prst="rect">
            <a:avLst/>
          </a:prstGeom>
          <a:solidFill>
            <a:srgbClr val="FBE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61DE74-06EA-41CF-A9EE-0A31F9AEF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82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B4D509-DB46-4AF4-B909-A5E041FCFAB9}"/>
              </a:ext>
            </a:extLst>
          </p:cNvPr>
          <p:cNvSpPr/>
          <p:nvPr/>
        </p:nvSpPr>
        <p:spPr>
          <a:xfrm>
            <a:off x="0" y="0"/>
            <a:ext cx="12192000" cy="6861242"/>
          </a:xfrm>
          <a:prstGeom prst="rect">
            <a:avLst/>
          </a:prstGeom>
          <a:solidFill>
            <a:srgbClr val="FBE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1421CB-34F1-424E-949E-C6F8EC71B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2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B4D509-DB46-4AF4-B909-A5E041FCFAB9}"/>
              </a:ext>
            </a:extLst>
          </p:cNvPr>
          <p:cNvSpPr/>
          <p:nvPr/>
        </p:nvSpPr>
        <p:spPr>
          <a:xfrm>
            <a:off x="0" y="0"/>
            <a:ext cx="12192000" cy="6861242"/>
          </a:xfrm>
          <a:prstGeom prst="rect">
            <a:avLst/>
          </a:prstGeom>
          <a:solidFill>
            <a:srgbClr val="FBE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E0F18-DB39-4763-91A9-3BB2CE09C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92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B4D509-DB46-4AF4-B909-A5E041FCFAB9}"/>
              </a:ext>
            </a:extLst>
          </p:cNvPr>
          <p:cNvSpPr/>
          <p:nvPr/>
        </p:nvSpPr>
        <p:spPr>
          <a:xfrm>
            <a:off x="0" y="0"/>
            <a:ext cx="12192000" cy="6861242"/>
          </a:xfrm>
          <a:prstGeom prst="rect">
            <a:avLst/>
          </a:prstGeom>
          <a:solidFill>
            <a:srgbClr val="FBE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F11591-E53B-4A86-B184-260AE2D11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42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B4D509-DB46-4AF4-B909-A5E041FCFAB9}"/>
              </a:ext>
            </a:extLst>
          </p:cNvPr>
          <p:cNvSpPr/>
          <p:nvPr/>
        </p:nvSpPr>
        <p:spPr>
          <a:xfrm>
            <a:off x="0" y="0"/>
            <a:ext cx="12192000" cy="6861242"/>
          </a:xfrm>
          <a:prstGeom prst="rect">
            <a:avLst/>
          </a:prstGeom>
          <a:solidFill>
            <a:srgbClr val="FBE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893DFD-7EB1-447D-94CC-4183ECE53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15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B4D509-DB46-4AF4-B909-A5E041FCFAB9}"/>
              </a:ext>
            </a:extLst>
          </p:cNvPr>
          <p:cNvSpPr/>
          <p:nvPr/>
        </p:nvSpPr>
        <p:spPr>
          <a:xfrm>
            <a:off x="0" y="0"/>
            <a:ext cx="12192000" cy="6861242"/>
          </a:xfrm>
          <a:prstGeom prst="rect">
            <a:avLst/>
          </a:prstGeom>
          <a:solidFill>
            <a:srgbClr val="FBE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540668-C747-4053-8545-58844C226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90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B4D509-DB46-4AF4-B909-A5E041FCFAB9}"/>
              </a:ext>
            </a:extLst>
          </p:cNvPr>
          <p:cNvSpPr/>
          <p:nvPr/>
        </p:nvSpPr>
        <p:spPr>
          <a:xfrm>
            <a:off x="0" y="0"/>
            <a:ext cx="12192000" cy="6861242"/>
          </a:xfrm>
          <a:prstGeom prst="rect">
            <a:avLst/>
          </a:prstGeom>
          <a:solidFill>
            <a:srgbClr val="FBE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BBC73-C2C7-4184-96F7-F6693CAC9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53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B4D509-DB46-4AF4-B909-A5E041FCFAB9}"/>
              </a:ext>
            </a:extLst>
          </p:cNvPr>
          <p:cNvSpPr/>
          <p:nvPr/>
        </p:nvSpPr>
        <p:spPr>
          <a:xfrm>
            <a:off x="0" y="0"/>
            <a:ext cx="12192000" cy="6861242"/>
          </a:xfrm>
          <a:prstGeom prst="rect">
            <a:avLst/>
          </a:prstGeom>
          <a:solidFill>
            <a:srgbClr val="FBE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9316B-D74A-4ABE-8D1B-8DA85B40F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74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Trung Le</dc:creator>
  <cp:lastModifiedBy>Trung Le</cp:lastModifiedBy>
  <cp:revision>2</cp:revision>
  <dcterms:created xsi:type="dcterms:W3CDTF">2018-09-14T04:06:20Z</dcterms:created>
  <dcterms:modified xsi:type="dcterms:W3CDTF">2018-09-14T15:01:39Z</dcterms:modified>
</cp:coreProperties>
</file>