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CE9A-1B11-4DE3-A4B2-7509A243A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E36B0-A36A-46CB-BF9B-41253B4CA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2A2B-397B-4B5F-8862-F70D0F22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6EFC-FDCB-4E75-A570-C456B423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303D-7637-4698-BCBA-E1CC0146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6C2C-9686-4D20-B4DB-0B69C0F7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DCEB-4B42-4A19-9A70-1D9B100A5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E6902-94F8-46D8-8629-5298BD15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FD27-F4EF-4D7B-A873-2735742C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19A5-1B7B-4929-B695-5D03A733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5FE44-7A8B-48A7-8F35-F9B812E02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FAB69-FF53-412B-A6B8-9A98E78C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BA14-09FB-464C-B1F5-0F0AC50C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FC1D-F643-45D8-BDB3-8E83650B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B8DB-14B3-4BA4-82AD-F0CE0A63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AEF4-7A35-4B0B-8DDA-B63E31F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2E38-3F7D-4213-A944-15A1D236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431B-1673-4FBB-8B5A-07DB01EE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6FAE-6BFB-4178-BADA-4F3D43F9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0FE91-EE1A-4019-A1F6-0E2DC712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4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197A-BE0B-419C-91A3-290AF149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FE5D2-207F-4E0C-966B-0F77A97E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48D4D-F5EF-4518-A6AB-A646F891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9C689-6DB2-483C-85D6-049D98E6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4C0DF-B61B-4DD9-9647-2CB13230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5674-392A-4608-B89C-D948D1F7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760C-BB19-4B49-A446-D678650AA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7DBF-5FF5-4557-8821-37EDEC17C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AFCE5-F829-46AA-A6F6-027EC635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6FA89-E6E6-4136-8A0E-FA70C837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46E4-9333-41F1-8C3D-93CCB8B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2454-1541-44D2-B00A-7BDA81B3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6904-E159-47D5-BED4-DB1815393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6C023-EE2A-42AF-A242-DC6DC2A89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F51B5-4523-4758-AF90-DFA14DE9D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8A5A5-89EE-49D1-98B7-180E6A8E8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FFBDB-6F93-4BDC-8C02-17336132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2B34B-EDA2-4530-A06F-023DA36B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37841-969B-40E3-9572-0940933C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9112-A25B-4CD2-967D-8010A0B6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E8163-56E5-4503-9848-757B1B60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CD840-4F8A-4EFF-8EF4-E1DF5518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6C239-8AEB-43DF-A27D-D0435090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C130-C864-4523-BC0A-41675D4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F83A2-E01D-475D-9EFC-59E81CAF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9D58-C699-4E94-ABC3-C2566E8B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D593-1F75-4EAB-852A-343E9CB4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C1F3-9E68-49D6-AA39-635027E4D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87FF8-384E-40A0-A077-4426BEF6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D6256-7E6B-44EA-887C-AEF62E1B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A53B-E0FC-4CC4-81CF-AC65D613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56A9A-DC0E-4822-B0F9-2C2986B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00AC-FCE5-4512-9DAD-E0AE60F1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2568D-A7ED-4A44-ADAB-B364E7470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DD3E7-F615-4952-9C1A-C790814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7002C-767C-4D12-BDF6-11ECAECD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B7ABC-5F85-406D-9E16-C74D1E5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76A7C-C6E5-43A6-963C-17CC493B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D618E-72D0-4E0F-97AF-B3693BE2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1A609-5683-46C4-9A83-A7833144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F872-10C3-4858-90C8-A83D99249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226A-1B65-4778-8F86-F7D0D035238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7364-B95A-4BE7-9DB5-3C8F0A694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E5A95-6EED-4730-854A-C506EBF1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24DB-9846-42A7-BE4E-BE02167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244231" y="-14378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womans face&#10;&#10;Description generated with high confidence">
            <a:extLst>
              <a:ext uri="{FF2B5EF4-FFF2-40B4-BE49-F238E27FC236}">
                <a16:creationId xmlns:a16="http://schemas.microsoft.com/office/drawing/2014/main" id="{CC9D44CF-A507-4375-9CFC-5684DE4B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book, businesscard&#10;&#10;Description generated with very high confidence">
            <a:extLst>
              <a:ext uri="{FF2B5EF4-FFF2-40B4-BE49-F238E27FC236}">
                <a16:creationId xmlns:a16="http://schemas.microsoft.com/office/drawing/2014/main" id="{4805CC60-04A5-45B4-90D3-FF20CF645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53D223B-5950-4D0D-8847-72DA2D61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ok, businesscard&#10;&#10;Description generated with very high confidence">
            <a:extLst>
              <a:ext uri="{FF2B5EF4-FFF2-40B4-BE49-F238E27FC236}">
                <a16:creationId xmlns:a16="http://schemas.microsoft.com/office/drawing/2014/main" id="{3E1BF7A1-F405-4E3D-8CDF-F479B8DF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587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BA5DB766-18A5-4FAC-A219-1C2BD1DA9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5956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F229B-95B7-447F-B8E6-E9225444C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4600AF1-11AE-4439-87EB-9843DB44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AB260FF264B4FBF848682D8F628E8" ma:contentTypeVersion="7" ma:contentTypeDescription="Create a new document." ma:contentTypeScope="" ma:versionID="736144f9f66f30b4e16bc7172d35ec4b">
  <xsd:schema xmlns:xsd="http://www.w3.org/2001/XMLSchema" xmlns:xs="http://www.w3.org/2001/XMLSchema" xmlns:p="http://schemas.microsoft.com/office/2006/metadata/properties" xmlns:ns2="97f6b55d-a2cf-45b4-bf2e-f1282485e441" xmlns:ns3="dcd21152-8a79-4afc-ae70-aeed29a6ce98" targetNamespace="http://schemas.microsoft.com/office/2006/metadata/properties" ma:root="true" ma:fieldsID="35b8339f35e8c366df17b56b133b8cac" ns2:_="" ns3:_="">
    <xsd:import namespace="97f6b55d-a2cf-45b4-bf2e-f1282485e441"/>
    <xsd:import namespace="dcd21152-8a79-4afc-ae70-aeed29a6ce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6b55d-a2cf-45b4-bf2e-f1282485e4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21152-8a79-4afc-ae70-aeed29a6c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84595-E23C-43FC-916A-847E73D0DF75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97f6b55d-a2cf-45b4-bf2e-f1282485e44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cd21152-8a79-4afc-ae70-aeed29a6ce98"/>
  </ds:schemaRefs>
</ds:datastoreItem>
</file>

<file path=customXml/itemProps2.xml><?xml version="1.0" encoding="utf-8"?>
<ds:datastoreItem xmlns:ds="http://schemas.openxmlformats.org/officeDocument/2006/customXml" ds:itemID="{B3F97E9B-1752-431E-9A45-004500CEE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47E2D-007B-439C-9321-7345172AE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6b55d-a2cf-45b4-bf2e-f1282485e441"/>
    <ds:schemaRef ds:uri="dcd21152-8a79-4afc-ae70-aeed29a6c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Le</dc:creator>
  <cp:lastModifiedBy>Fisher, Grace</cp:lastModifiedBy>
  <cp:revision>48</cp:revision>
  <dcterms:created xsi:type="dcterms:W3CDTF">2018-09-14T03:59:58Z</dcterms:created>
  <dcterms:modified xsi:type="dcterms:W3CDTF">2019-03-12T20:10:33Z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0x010100AA0AB260FF264B4FBF848682D8F628E8</vt:lpwstr>
  </property>
</Properties>
</file>